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 id="2147483675" r:id="rId3"/>
  </p:sldMasterIdLst>
  <p:notesMasterIdLst>
    <p:notesMasterId r:id="rId5"/>
  </p:notesMasterIdLst>
  <p:handoutMasterIdLst>
    <p:handoutMasterId r:id="rId6"/>
  </p:handoutMasterIdLst>
  <p:sldIdLst>
    <p:sldId id="257" r:id="rId4"/>
  </p:sldIdLst>
  <p:sldSz cx="30279975" cy="42808525"/>
  <p:notesSz cx="6797675" cy="9926638"/>
  <p:custDataLst>
    <p:tags r:id="rId7"/>
  </p:custDataLst>
  <p:defaultTextStyle>
    <a:defPPr>
      <a:defRPr lang="en-US"/>
    </a:defPPr>
    <a:lvl1pPr algn="l" rtl="0" eaLnBrk="0" fontAlgn="base" hangingPunct="0">
      <a:spcBef>
        <a:spcPct val="0"/>
      </a:spcBef>
      <a:spcAft>
        <a:spcPct val="0"/>
      </a:spcAft>
      <a:defRPr sz="8200" kern="1200">
        <a:solidFill>
          <a:schemeClr val="tx1"/>
        </a:solidFill>
        <a:latin typeface="Arial" panose="020B0604020202020204" pitchFamily="34" charset="0"/>
        <a:ea typeface="+mn-ea"/>
        <a:cs typeface="+mn-cs"/>
      </a:defRPr>
    </a:lvl1pPr>
    <a:lvl2pPr marL="434975" indent="22225" algn="l" rtl="0" eaLnBrk="0" fontAlgn="base" hangingPunct="0">
      <a:spcBef>
        <a:spcPct val="0"/>
      </a:spcBef>
      <a:spcAft>
        <a:spcPct val="0"/>
      </a:spcAft>
      <a:defRPr sz="8200" kern="1200">
        <a:solidFill>
          <a:schemeClr val="tx1"/>
        </a:solidFill>
        <a:latin typeface="Arial" panose="020B0604020202020204" pitchFamily="34" charset="0"/>
        <a:ea typeface="+mn-ea"/>
        <a:cs typeface="+mn-cs"/>
      </a:defRPr>
    </a:lvl2pPr>
    <a:lvl3pPr marL="869950" indent="44450" algn="l" rtl="0" eaLnBrk="0" fontAlgn="base" hangingPunct="0">
      <a:spcBef>
        <a:spcPct val="0"/>
      </a:spcBef>
      <a:spcAft>
        <a:spcPct val="0"/>
      </a:spcAft>
      <a:defRPr sz="8200" kern="1200">
        <a:solidFill>
          <a:schemeClr val="tx1"/>
        </a:solidFill>
        <a:latin typeface="Arial" panose="020B0604020202020204" pitchFamily="34" charset="0"/>
        <a:ea typeface="+mn-ea"/>
        <a:cs typeface="+mn-cs"/>
      </a:defRPr>
    </a:lvl3pPr>
    <a:lvl4pPr marL="1304925" indent="66675" algn="l" rtl="0" eaLnBrk="0" fontAlgn="base" hangingPunct="0">
      <a:spcBef>
        <a:spcPct val="0"/>
      </a:spcBef>
      <a:spcAft>
        <a:spcPct val="0"/>
      </a:spcAft>
      <a:defRPr sz="8200" kern="1200">
        <a:solidFill>
          <a:schemeClr val="tx1"/>
        </a:solidFill>
        <a:latin typeface="Arial" panose="020B0604020202020204" pitchFamily="34" charset="0"/>
        <a:ea typeface="+mn-ea"/>
        <a:cs typeface="+mn-cs"/>
      </a:defRPr>
    </a:lvl4pPr>
    <a:lvl5pPr marL="1739900" indent="88900" algn="l" rtl="0" eaLnBrk="0" fontAlgn="base" hangingPunct="0">
      <a:spcBef>
        <a:spcPct val="0"/>
      </a:spcBef>
      <a:spcAft>
        <a:spcPct val="0"/>
      </a:spcAft>
      <a:defRPr sz="8200" kern="1200">
        <a:solidFill>
          <a:schemeClr val="tx1"/>
        </a:solidFill>
        <a:latin typeface="Arial" panose="020B0604020202020204" pitchFamily="34" charset="0"/>
        <a:ea typeface="+mn-ea"/>
        <a:cs typeface="+mn-cs"/>
      </a:defRPr>
    </a:lvl5pPr>
    <a:lvl6pPr marL="2286000" algn="l" defTabSz="914400" rtl="0" eaLnBrk="1" latinLnBrk="0" hangingPunct="1">
      <a:defRPr sz="8200" kern="1200">
        <a:solidFill>
          <a:schemeClr val="tx1"/>
        </a:solidFill>
        <a:latin typeface="Arial" panose="020B0604020202020204" pitchFamily="34" charset="0"/>
        <a:ea typeface="+mn-ea"/>
        <a:cs typeface="+mn-cs"/>
      </a:defRPr>
    </a:lvl6pPr>
    <a:lvl7pPr marL="2743200" algn="l" defTabSz="914400" rtl="0" eaLnBrk="1" latinLnBrk="0" hangingPunct="1">
      <a:defRPr sz="8200" kern="1200">
        <a:solidFill>
          <a:schemeClr val="tx1"/>
        </a:solidFill>
        <a:latin typeface="Arial" panose="020B0604020202020204" pitchFamily="34" charset="0"/>
        <a:ea typeface="+mn-ea"/>
        <a:cs typeface="+mn-cs"/>
      </a:defRPr>
    </a:lvl7pPr>
    <a:lvl8pPr marL="3200400" algn="l" defTabSz="914400" rtl="0" eaLnBrk="1" latinLnBrk="0" hangingPunct="1">
      <a:defRPr sz="8200" kern="1200">
        <a:solidFill>
          <a:schemeClr val="tx1"/>
        </a:solidFill>
        <a:latin typeface="Arial" panose="020B0604020202020204" pitchFamily="34" charset="0"/>
        <a:ea typeface="+mn-ea"/>
        <a:cs typeface="+mn-cs"/>
      </a:defRPr>
    </a:lvl8pPr>
    <a:lvl9pPr marL="3657600" algn="l" defTabSz="914400" rtl="0" eaLnBrk="1" latinLnBrk="0" hangingPunct="1">
      <a:defRPr sz="8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6289">
          <p15:clr>
            <a:srgbClr val="A4A3A4"/>
          </p15:clr>
        </p15:guide>
        <p15:guide id="2" orient="horz" pos="26264">
          <p15:clr>
            <a:srgbClr val="A4A3A4"/>
          </p15:clr>
        </p15:guide>
        <p15:guide id="3" orient="horz" pos="2793">
          <p15:clr>
            <a:srgbClr val="A4A3A4"/>
          </p15:clr>
        </p15:guide>
        <p15:guide id="4" pos="9537">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9966"/>
    <a:srgbClr val="CBF39F"/>
    <a:srgbClr val="00C3F6"/>
    <a:srgbClr val="50F01A"/>
    <a:srgbClr val="FFFFCC"/>
    <a:srgbClr val="003700"/>
    <a:srgbClr val="9ACA54"/>
    <a:srgbClr val="187B8C"/>
    <a:srgbClr val="125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17" autoAdjust="0"/>
    <p:restoredTop sz="94713" autoAdjust="0"/>
  </p:normalViewPr>
  <p:slideViewPr>
    <p:cSldViewPr snapToGrid="0">
      <p:cViewPr>
        <p:scale>
          <a:sx n="30" d="100"/>
          <a:sy n="30" d="100"/>
        </p:scale>
        <p:origin x="-1068" y="-72"/>
      </p:cViewPr>
      <p:guideLst>
        <p:guide orient="horz" pos="6289"/>
        <p:guide orient="horz" pos="26264"/>
        <p:guide orient="horz" pos="2793"/>
        <p:guide pos="9537"/>
      </p:guideLst>
    </p:cSldViewPr>
  </p:slideViewPr>
  <p:notesTextViewPr>
    <p:cViewPr>
      <p:scale>
        <a:sx n="100" d="100"/>
        <a:sy n="100" d="100"/>
      </p:scale>
      <p:origin x="0" y="0"/>
    </p:cViewPr>
  </p:notesTextViewPr>
  <p:notesViewPr>
    <p:cSldViewPr snapToGrid="0">
      <p:cViewPr varScale="1">
        <p:scale>
          <a:sx n="88" d="100"/>
          <a:sy n="88" d="100"/>
        </p:scale>
        <p:origin x="-3912"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tags" Target="tags/tag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Espace réservé du pied de page 3"/>
          <p:cNvSpPr>
            <a:spLocks noGrp="1"/>
          </p:cNvSpPr>
          <p:nvPr>
            <p:ph type="ftr" sz="quarter" idx="2"/>
          </p:nvPr>
        </p:nvSpPr>
        <p:spPr>
          <a:xfrm>
            <a:off x="0" y="9428163"/>
            <a:ext cx="6797675" cy="496887"/>
          </a:xfrm>
          <a:prstGeom prst="rect">
            <a:avLst/>
          </a:prstGeom>
        </p:spPr>
        <p:txBody>
          <a:bodyPr vert="horz" lIns="95846" tIns="47923" rIns="95846" bIns="47923" rtlCol="0" anchor="b"/>
          <a:lstStyle>
            <a:lvl1pPr algn="l" eaLnBrk="1" hangingPunct="1">
              <a:defRPr sz="1300">
                <a:latin typeface="Arial" charset="0"/>
              </a:defRPr>
            </a:lvl1pPr>
          </a:lstStyle>
          <a:p>
            <a:pPr>
              <a:defRPr/>
            </a:pPr>
            <a:endParaRPr lang="fr-FR"/>
          </a:p>
        </p:txBody>
      </p:sp>
      <p:pic>
        <p:nvPicPr>
          <p:cNvPr id="6147" name="Image 5" descr="baspag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9364663"/>
            <a:ext cx="679767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
      </p:ext>
    </p:extLst>
  </p:cSld>
  <p:clrMap bg1="dk1" tx1="lt1" bg2="dk2" tx2="lt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5846" tIns="47923" rIns="95846" bIns="47923" numCol="1" anchor="t" anchorCtr="0" compatLnSpc="1">
            <a:prstTxWarp prst="textNoShape">
              <a:avLst/>
            </a:prstTxWarp>
          </a:bodyPr>
          <a:lstStyle>
            <a:lvl1pPr algn="l" eaLnBrk="1" hangingPunct="1">
              <a:defRPr sz="13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5846" tIns="47923" rIns="95846" bIns="47923"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2084388" y="744538"/>
            <a:ext cx="2630487"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9450" y="4716463"/>
            <a:ext cx="5438775" cy="4465637"/>
          </a:xfrm>
          <a:prstGeom prst="rect">
            <a:avLst/>
          </a:prstGeom>
          <a:noFill/>
          <a:ln w="9525">
            <a:noFill/>
            <a:miter lim="800000"/>
            <a:headEnd/>
            <a:tailEnd/>
          </a:ln>
          <a:effectLst/>
        </p:spPr>
        <p:txBody>
          <a:bodyPr vert="horz" wrap="square" lIns="95846" tIns="47923" rIns="95846" bIns="479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5846" tIns="47923" rIns="95846" bIns="47923" numCol="1" anchor="b" anchorCtr="0" compatLnSpc="1">
            <a:prstTxWarp prst="textNoShape">
              <a:avLst/>
            </a:prstTxWarp>
          </a:bodyPr>
          <a:lstStyle>
            <a:lvl1pPr algn="l" eaLnBrk="1" hangingPunct="1">
              <a:defRPr sz="13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5846" tIns="47923" rIns="95846" bIns="47923" numCol="1" anchor="b" anchorCtr="0" compatLnSpc="1">
            <a:prstTxWarp prst="textNoShape">
              <a:avLst/>
            </a:prstTxWarp>
          </a:bodyPr>
          <a:lstStyle>
            <a:lvl1pPr algn="r" eaLnBrk="1" hangingPunct="1">
              <a:defRPr sz="1300">
                <a:latin typeface="Arial" charset="0"/>
              </a:defRPr>
            </a:lvl1pPr>
          </a:lstStyle>
          <a:p>
            <a:pPr>
              <a:defRPr/>
            </a:pPr>
            <a:fld id="{C10FA35F-166A-47BC-88F6-CACD386B7505}" type="slidenum">
              <a:rPr lang="en-US" altLang="en-US"/>
              <a:pPr>
                <a:defRPr/>
              </a:pPr>
              <a:t>‹#›</a:t>
            </a:fld>
            <a:endParaRPr lang="en-US" altLang="en-US"/>
          </a:p>
        </p:txBody>
      </p:sp>
    </p:spTree>
    <p:extLst>
      <p:ext uri="{BB962C8B-B14F-4D97-AF65-F5344CB8AC3E}">
        <p14:creationId xmlns:p14="http://schemas.microsoft.com/office/powerpoint/2010/main" val="13693149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34975" algn="l" rtl="0" eaLnBrk="0" fontAlgn="base" hangingPunct="0">
      <a:spcBef>
        <a:spcPct val="30000"/>
      </a:spcBef>
      <a:spcAft>
        <a:spcPct val="0"/>
      </a:spcAft>
      <a:defRPr sz="1100" kern="1200">
        <a:solidFill>
          <a:schemeClr val="tx1"/>
        </a:solidFill>
        <a:latin typeface="Arial" charset="0"/>
        <a:ea typeface="+mn-ea"/>
        <a:cs typeface="+mn-cs"/>
      </a:defRPr>
    </a:lvl2pPr>
    <a:lvl3pPr marL="869950" algn="l" rtl="0" eaLnBrk="0" fontAlgn="base" hangingPunct="0">
      <a:spcBef>
        <a:spcPct val="30000"/>
      </a:spcBef>
      <a:spcAft>
        <a:spcPct val="0"/>
      </a:spcAft>
      <a:defRPr sz="1100" kern="1200">
        <a:solidFill>
          <a:schemeClr val="tx1"/>
        </a:solidFill>
        <a:latin typeface="Arial" charset="0"/>
        <a:ea typeface="+mn-ea"/>
        <a:cs typeface="+mn-cs"/>
      </a:defRPr>
    </a:lvl3pPr>
    <a:lvl4pPr marL="1304925" algn="l" rtl="0" eaLnBrk="0" fontAlgn="base" hangingPunct="0">
      <a:spcBef>
        <a:spcPct val="30000"/>
      </a:spcBef>
      <a:spcAft>
        <a:spcPct val="0"/>
      </a:spcAft>
      <a:defRPr sz="1100" kern="1200">
        <a:solidFill>
          <a:schemeClr val="tx1"/>
        </a:solidFill>
        <a:latin typeface="Arial" charset="0"/>
        <a:ea typeface="+mn-ea"/>
        <a:cs typeface="+mn-cs"/>
      </a:defRPr>
    </a:lvl4pPr>
    <a:lvl5pPr marL="1739900" algn="l" rtl="0" eaLnBrk="0" fontAlgn="base" hangingPunct="0">
      <a:spcBef>
        <a:spcPct val="30000"/>
      </a:spcBef>
      <a:spcAft>
        <a:spcPct val="0"/>
      </a:spcAft>
      <a:defRPr sz="1100" kern="1200">
        <a:solidFill>
          <a:schemeClr val="tx1"/>
        </a:solidFill>
        <a:latin typeface="Arial" charset="0"/>
        <a:ea typeface="+mn-ea"/>
        <a:cs typeface="+mn-cs"/>
      </a:defRPr>
    </a:lvl5pPr>
    <a:lvl6pPr marL="2175129" algn="l" defTabSz="870052" rtl="0" eaLnBrk="1" latinLnBrk="0" hangingPunct="1">
      <a:defRPr sz="1100" kern="1200">
        <a:solidFill>
          <a:schemeClr val="tx1"/>
        </a:solidFill>
        <a:latin typeface="+mn-lt"/>
        <a:ea typeface="+mn-ea"/>
        <a:cs typeface="+mn-cs"/>
      </a:defRPr>
    </a:lvl6pPr>
    <a:lvl7pPr marL="2610155" algn="l" defTabSz="870052" rtl="0" eaLnBrk="1" latinLnBrk="0" hangingPunct="1">
      <a:defRPr sz="1100" kern="1200">
        <a:solidFill>
          <a:schemeClr val="tx1"/>
        </a:solidFill>
        <a:latin typeface="+mn-lt"/>
        <a:ea typeface="+mn-ea"/>
        <a:cs typeface="+mn-cs"/>
      </a:defRPr>
    </a:lvl7pPr>
    <a:lvl8pPr marL="3045181" algn="l" defTabSz="870052" rtl="0" eaLnBrk="1" latinLnBrk="0" hangingPunct="1">
      <a:defRPr sz="1100" kern="1200">
        <a:solidFill>
          <a:schemeClr val="tx1"/>
        </a:solidFill>
        <a:latin typeface="+mn-lt"/>
        <a:ea typeface="+mn-ea"/>
        <a:cs typeface="+mn-cs"/>
      </a:defRPr>
    </a:lvl8pPr>
    <a:lvl9pPr marL="3480206" algn="l" defTabSz="87005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Arial" panose="020B0604020202020204" pitchFamily="34" charset="0"/>
              </a:defRPr>
            </a:lvl1pPr>
            <a:lvl2pPr marL="741363" indent="-284163">
              <a:spcBef>
                <a:spcPct val="30000"/>
              </a:spcBef>
              <a:defRPr sz="1100">
                <a:solidFill>
                  <a:schemeClr val="tx1"/>
                </a:solidFill>
                <a:latin typeface="Arial" panose="020B0604020202020204" pitchFamily="34" charset="0"/>
              </a:defRPr>
            </a:lvl2pPr>
            <a:lvl3pPr marL="1141413" indent="-227013">
              <a:spcBef>
                <a:spcPct val="30000"/>
              </a:spcBef>
              <a:defRPr sz="1100">
                <a:solidFill>
                  <a:schemeClr val="tx1"/>
                </a:solidFill>
                <a:latin typeface="Arial" panose="020B0604020202020204" pitchFamily="34" charset="0"/>
              </a:defRPr>
            </a:lvl3pPr>
            <a:lvl4pPr marL="1598613" indent="-227013">
              <a:spcBef>
                <a:spcPct val="30000"/>
              </a:spcBef>
              <a:defRPr sz="1100">
                <a:solidFill>
                  <a:schemeClr val="tx1"/>
                </a:solidFill>
                <a:latin typeface="Arial" panose="020B0604020202020204" pitchFamily="34" charset="0"/>
              </a:defRPr>
            </a:lvl4pPr>
            <a:lvl5pPr marL="2055813" indent="-227013">
              <a:spcBef>
                <a:spcPct val="30000"/>
              </a:spcBef>
              <a:defRPr sz="1100">
                <a:solidFill>
                  <a:schemeClr val="tx1"/>
                </a:solidFill>
                <a:latin typeface="Arial" panose="020B0604020202020204" pitchFamily="34" charset="0"/>
              </a:defRPr>
            </a:lvl5pPr>
            <a:lvl6pPr marL="2513013" indent="-227013" eaLnBrk="0" fontAlgn="base" hangingPunct="0">
              <a:spcBef>
                <a:spcPct val="30000"/>
              </a:spcBef>
              <a:spcAft>
                <a:spcPct val="0"/>
              </a:spcAft>
              <a:defRPr sz="1100">
                <a:solidFill>
                  <a:schemeClr val="tx1"/>
                </a:solidFill>
                <a:latin typeface="Arial" panose="020B0604020202020204" pitchFamily="34" charset="0"/>
              </a:defRPr>
            </a:lvl6pPr>
            <a:lvl7pPr marL="2970213" indent="-227013" eaLnBrk="0" fontAlgn="base" hangingPunct="0">
              <a:spcBef>
                <a:spcPct val="30000"/>
              </a:spcBef>
              <a:spcAft>
                <a:spcPct val="0"/>
              </a:spcAft>
              <a:defRPr sz="1100">
                <a:solidFill>
                  <a:schemeClr val="tx1"/>
                </a:solidFill>
                <a:latin typeface="Arial" panose="020B0604020202020204" pitchFamily="34" charset="0"/>
              </a:defRPr>
            </a:lvl7pPr>
            <a:lvl8pPr marL="3427413" indent="-227013" eaLnBrk="0" fontAlgn="base" hangingPunct="0">
              <a:spcBef>
                <a:spcPct val="30000"/>
              </a:spcBef>
              <a:spcAft>
                <a:spcPct val="0"/>
              </a:spcAft>
              <a:defRPr sz="1100">
                <a:solidFill>
                  <a:schemeClr val="tx1"/>
                </a:solidFill>
                <a:latin typeface="Arial" panose="020B0604020202020204" pitchFamily="34" charset="0"/>
              </a:defRPr>
            </a:lvl8pPr>
            <a:lvl9pPr marL="3884613" indent="-227013" eaLnBrk="0" fontAlgn="base" hangingPunct="0">
              <a:spcBef>
                <a:spcPct val="30000"/>
              </a:spcBef>
              <a:spcAft>
                <a:spcPct val="0"/>
              </a:spcAft>
              <a:defRPr sz="1100">
                <a:solidFill>
                  <a:schemeClr val="tx1"/>
                </a:solidFill>
                <a:latin typeface="Arial" panose="020B0604020202020204" pitchFamily="34" charset="0"/>
              </a:defRPr>
            </a:lvl9pPr>
          </a:lstStyle>
          <a:p>
            <a:pPr>
              <a:spcBef>
                <a:spcPct val="0"/>
              </a:spcBef>
            </a:pPr>
            <a:fld id="{B7BF3C29-5447-4ED8-8F7B-1DE14C9113CB}" type="slidenum">
              <a:rPr lang="en-US" altLang="en-US" sz="1300" smtClean="0"/>
              <a:pPr>
                <a:spcBef>
                  <a:spcPct val="0"/>
                </a:spcBef>
              </a:pPr>
              <a:t>1</a:t>
            </a:fld>
            <a:endParaRPr lang="en-US" altLang="en-US" sz="1300"/>
          </a:p>
        </p:txBody>
      </p:sp>
      <p:sp>
        <p:nvSpPr>
          <p:cNvPr id="8195" name="Rectangle 2"/>
          <p:cNvSpPr>
            <a:spLocks noGrp="1" noRot="1" noChangeAspect="1" noChangeArrowheads="1" noTextEdit="1"/>
          </p:cNvSpPr>
          <p:nvPr>
            <p:ph type="sldImg"/>
          </p:nvPr>
        </p:nvSpPr>
        <p:spPr>
          <a:xfrm>
            <a:off x="2084388" y="744538"/>
            <a:ext cx="2630487" cy="3722687"/>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a:latin typeface="Arial" panose="020B0604020202020204" pitchFamily="34" charset="0"/>
            </a:endParaRPr>
          </a:p>
        </p:txBody>
      </p:sp>
    </p:spTree>
    <p:extLst>
      <p:ext uri="{BB962C8B-B14F-4D97-AF65-F5344CB8AC3E}">
        <p14:creationId xmlns:p14="http://schemas.microsoft.com/office/powerpoint/2010/main" val="2541687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8605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476" y="1704976"/>
            <a:ext cx="9961563" cy="7253288"/>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11837990"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1514476" y="8958266"/>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2025BAE-3ADF-4D3B-8D13-25146781F07D}" type="datetimeFigureOut">
              <a:rPr lang="fr-FR"/>
              <a:pPr>
                <a:defRPr/>
              </a:pPr>
              <a:t>27/01/2023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84F94A2C-978E-4AE4-B2B0-99BDF86D0277}" type="slidenum">
              <a:rPr lang="fr-FR" altLang="en-US"/>
              <a:pPr>
                <a:defRPr/>
              </a:pPr>
              <a:t>‹#›</a:t>
            </a:fld>
            <a:endParaRPr lang="fr-FR" altLang="en-US"/>
          </a:p>
        </p:txBody>
      </p:sp>
    </p:spTree>
    <p:extLst>
      <p:ext uri="{BB962C8B-B14F-4D97-AF65-F5344CB8AC3E}">
        <p14:creationId xmlns:p14="http://schemas.microsoft.com/office/powerpoint/2010/main" val="373124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5664" y="29965650"/>
            <a:ext cx="18167350" cy="35385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5935664" y="3824291"/>
            <a:ext cx="18167350" cy="2568575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5935664" y="33504191"/>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E825C03-2A74-45A9-B512-482B1BC53CF7}" type="datetimeFigureOut">
              <a:rPr lang="fr-FR"/>
              <a:pPr>
                <a:defRPr/>
              </a:pPr>
              <a:t>27/01/2023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CE92057-542D-4030-80C5-75FAB639C860}" type="slidenum">
              <a:rPr lang="fr-FR" altLang="en-US"/>
              <a:pPr>
                <a:defRPr/>
              </a:pPr>
              <a:t>‹#›</a:t>
            </a:fld>
            <a:endParaRPr lang="fr-FR" altLang="en-US"/>
          </a:p>
        </p:txBody>
      </p:sp>
    </p:spTree>
    <p:extLst>
      <p:ext uri="{BB962C8B-B14F-4D97-AF65-F5344CB8AC3E}">
        <p14:creationId xmlns:p14="http://schemas.microsoft.com/office/powerpoint/2010/main" val="841069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2515F3E3-5E0B-40B2-97CF-2FA2D14D68F6}" type="datetimeFigureOut">
              <a:rPr lang="fr-FR"/>
              <a:pPr>
                <a:defRPr/>
              </a:pPr>
              <a:t>27/01/2023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3E395BC-3A29-465D-966A-8C9F3306D320}" type="slidenum">
              <a:rPr lang="fr-FR" altLang="en-US"/>
              <a:pPr>
                <a:defRPr/>
              </a:pPr>
              <a:t>‹#›</a:t>
            </a:fld>
            <a:endParaRPr lang="fr-FR" altLang="en-US"/>
          </a:p>
        </p:txBody>
      </p:sp>
    </p:spTree>
    <p:extLst>
      <p:ext uri="{BB962C8B-B14F-4D97-AF65-F5344CB8AC3E}">
        <p14:creationId xmlns:p14="http://schemas.microsoft.com/office/powerpoint/2010/main" val="1746853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pic>
        <p:nvPicPr>
          <p:cNvPr id="4" name="Image 6" descr="baspag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7515" y="40176450"/>
            <a:ext cx="19902487"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texte vertical 2"/>
          <p:cNvSpPr>
            <a:spLocks noGrp="1"/>
          </p:cNvSpPr>
          <p:nvPr>
            <p:ph type="body" orient="vert" idx="1"/>
          </p:nvPr>
        </p:nvSpPr>
        <p:spPr>
          <a:xfrm>
            <a:off x="1514477" y="1714501"/>
            <a:ext cx="20286663" cy="36525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14905BAD-E9A4-4890-8086-DE41170FB5FC}" type="datetimeFigureOut">
              <a:rPr lang="fr-FR"/>
              <a:pPr>
                <a:defRPr/>
              </a:pPr>
              <a:t>27/01/2023</a:t>
            </a:fld>
            <a:endParaRPr lang="fr-FR"/>
          </a:p>
        </p:txBody>
      </p:sp>
      <p:sp>
        <p:nvSpPr>
          <p:cNvPr id="6" name="Espace réservé du pied de page 4"/>
          <p:cNvSpPr>
            <a:spLocks noGrp="1"/>
          </p:cNvSpPr>
          <p:nvPr>
            <p:ph type="ftr" sz="quarter" idx="11"/>
          </p:nvPr>
        </p:nvSpPr>
        <p:spPr>
          <a:xfrm>
            <a:off x="5505450" y="39676388"/>
            <a:ext cx="20269200" cy="2279650"/>
          </a:xfrm>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ECCED41-D121-4926-ABC6-DAF5A225698C}" type="slidenum">
              <a:rPr lang="fr-FR" altLang="en-US"/>
              <a:pPr>
                <a:defRPr/>
              </a:pPr>
              <a:t>‹#›</a:t>
            </a:fld>
            <a:endParaRPr lang="fr-FR" altLang="en-US"/>
          </a:p>
        </p:txBody>
      </p:sp>
    </p:spTree>
    <p:extLst>
      <p:ext uri="{BB962C8B-B14F-4D97-AF65-F5344CB8AC3E}">
        <p14:creationId xmlns:p14="http://schemas.microsoft.com/office/powerpoint/2010/main" val="222584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71714" y="13298488"/>
            <a:ext cx="25736550" cy="9175750"/>
          </a:xfrm>
        </p:spPr>
        <p:txBody>
          <a:bodyPr/>
          <a:lstStyle/>
          <a:p>
            <a:r>
              <a:rPr lang="fr-FR"/>
              <a:t>Cliquez pour modifier le style du titre</a:t>
            </a:r>
          </a:p>
        </p:txBody>
      </p:sp>
      <p:sp>
        <p:nvSpPr>
          <p:cNvPr id="3" name="Sous-titre 2"/>
          <p:cNvSpPr>
            <a:spLocks noGrp="1"/>
          </p:cNvSpPr>
          <p:nvPr>
            <p:ph type="subTitle" idx="1"/>
          </p:nvPr>
        </p:nvSpPr>
        <p:spPr>
          <a:xfrm>
            <a:off x="4541838" y="24258591"/>
            <a:ext cx="21196300" cy="1093946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B4A4D98D-DD8F-42F9-BEAC-2AD979F3D3F4}" type="datetimeFigureOut">
              <a:rPr lang="fr-FR"/>
              <a:pPr>
                <a:defRPr/>
              </a:pPr>
              <a:t>27/01/2023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2B46FEC-F750-4FC9-A9A4-5DF4A596CC27}" type="slidenum">
              <a:rPr lang="fr-FR" altLang="en-US"/>
              <a:pPr>
                <a:defRPr/>
              </a:pPr>
              <a:t>‹#›</a:t>
            </a:fld>
            <a:endParaRPr lang="fr-FR" altLang="en-US"/>
          </a:p>
        </p:txBody>
      </p:sp>
    </p:spTree>
    <p:extLst>
      <p:ext uri="{BB962C8B-B14F-4D97-AF65-F5344CB8AC3E}">
        <p14:creationId xmlns:p14="http://schemas.microsoft.com/office/powerpoint/2010/main" val="1371389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B0F20DDB-D3D5-451C-B4FA-F43038CFD19F}" type="datetimeFigureOut">
              <a:rPr lang="fr-FR"/>
              <a:pPr>
                <a:defRPr/>
              </a:pPr>
              <a:t>27/01/2023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945DE90-ABB7-4ADA-8E86-006C53CA337C}" type="slidenum">
              <a:rPr lang="fr-FR" altLang="en-US"/>
              <a:pPr>
                <a:defRPr/>
              </a:pPr>
              <a:t>‹#›</a:t>
            </a:fld>
            <a:endParaRPr lang="fr-FR" altLang="en-US"/>
          </a:p>
        </p:txBody>
      </p:sp>
    </p:spTree>
    <p:extLst>
      <p:ext uri="{BB962C8B-B14F-4D97-AF65-F5344CB8AC3E}">
        <p14:creationId xmlns:p14="http://schemas.microsoft.com/office/powerpoint/2010/main" val="334753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2364" y="27508200"/>
            <a:ext cx="25738137" cy="8502650"/>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2392364" y="18143541"/>
            <a:ext cx="25738137" cy="93646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E7DF266D-DC0F-4760-B2E1-51D2D23C6122}" type="datetimeFigureOut">
              <a:rPr lang="fr-FR"/>
              <a:pPr>
                <a:defRPr/>
              </a:pPr>
              <a:t>27/01/2023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C683DB-33A8-4828-AC77-04C241D78BA2}" type="slidenum">
              <a:rPr lang="fr-FR" altLang="en-US"/>
              <a:pPr>
                <a:defRPr/>
              </a:pPr>
              <a:t>‹#›</a:t>
            </a:fld>
            <a:endParaRPr lang="fr-FR" altLang="en-US"/>
          </a:p>
        </p:txBody>
      </p:sp>
    </p:spTree>
    <p:extLst>
      <p:ext uri="{BB962C8B-B14F-4D97-AF65-F5344CB8AC3E}">
        <p14:creationId xmlns:p14="http://schemas.microsoft.com/office/powerpoint/2010/main" val="3000227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1514477" y="9988552"/>
            <a:ext cx="13549313" cy="28251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15216188" y="9988552"/>
            <a:ext cx="13549312" cy="28251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25DF0944-0004-4AD9-B75F-EAE31988D6C7}" type="datetimeFigureOut">
              <a:rPr lang="fr-FR"/>
              <a:pPr>
                <a:defRPr/>
              </a:pPr>
              <a:t>27/01/2023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2D6045C-1223-45C6-A739-1B6EFC547B54}" type="slidenum">
              <a:rPr lang="fr-FR" altLang="en-US"/>
              <a:pPr>
                <a:defRPr/>
              </a:pPr>
              <a:t>‹#›</a:t>
            </a:fld>
            <a:endParaRPr lang="fr-FR" altLang="en-US"/>
          </a:p>
        </p:txBody>
      </p:sp>
    </p:spTree>
    <p:extLst>
      <p:ext uri="{BB962C8B-B14F-4D97-AF65-F5344CB8AC3E}">
        <p14:creationId xmlns:p14="http://schemas.microsoft.com/office/powerpoint/2010/main" val="26929609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1514476"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1514476" y="13576302"/>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15381288" y="13576302"/>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A3C9F61B-AD5E-4F33-8C69-ECD7337879D5}" type="datetimeFigureOut">
              <a:rPr lang="fr-FR"/>
              <a:pPr>
                <a:defRPr/>
              </a:pPr>
              <a:t>27/01/2023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35FFF96C-E5F6-4C8A-89E7-2997C50B123A}" type="slidenum">
              <a:rPr lang="fr-FR" altLang="en-US"/>
              <a:pPr>
                <a:defRPr/>
              </a:pPr>
              <a:t>‹#›</a:t>
            </a:fld>
            <a:endParaRPr lang="fr-FR" altLang="en-US"/>
          </a:p>
        </p:txBody>
      </p:sp>
    </p:spTree>
    <p:extLst>
      <p:ext uri="{BB962C8B-B14F-4D97-AF65-F5344CB8AC3E}">
        <p14:creationId xmlns:p14="http://schemas.microsoft.com/office/powerpoint/2010/main" val="7723200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3CD34A7E-759F-4B52-8CBB-405BADF8C418}" type="datetimeFigureOut">
              <a:rPr lang="fr-FR"/>
              <a:pPr>
                <a:defRPr/>
              </a:pPr>
              <a:t>27/01/2023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53057C38-6863-4229-9C03-59863CBF49DA}" type="slidenum">
              <a:rPr lang="fr-FR" altLang="en-US"/>
              <a:pPr>
                <a:defRPr/>
              </a:pPr>
              <a:t>‹#›</a:t>
            </a:fld>
            <a:endParaRPr lang="fr-FR" altLang="en-US"/>
          </a:p>
        </p:txBody>
      </p:sp>
    </p:spTree>
    <p:extLst>
      <p:ext uri="{BB962C8B-B14F-4D97-AF65-F5344CB8AC3E}">
        <p14:creationId xmlns:p14="http://schemas.microsoft.com/office/powerpoint/2010/main" val="198032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1514475" y="1714500"/>
            <a:ext cx="27251025" cy="7134225"/>
          </a:xfrm>
          <a:prstGeom prst="rect">
            <a:avLst/>
          </a:prstGeom>
        </p:spPr>
        <p:txBody>
          <a:bodyPr/>
          <a:lstStyle/>
          <a:p>
            <a:r>
              <a:rPr lang="fr-FR"/>
              <a:t>Cliquez pour modifier le style du titre</a:t>
            </a:r>
          </a:p>
        </p:txBody>
      </p:sp>
    </p:spTree>
    <p:extLst>
      <p:ext uri="{BB962C8B-B14F-4D97-AF65-F5344CB8AC3E}">
        <p14:creationId xmlns:p14="http://schemas.microsoft.com/office/powerpoint/2010/main" val="121512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7FE1C22F-6B3F-4652-85D4-BE63FF82A2AE}" type="datetimeFigureOut">
              <a:rPr lang="fr-FR"/>
              <a:pPr>
                <a:defRPr/>
              </a:pPr>
              <a:t>27/01/2023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E68DDB14-80FA-4382-A62F-F7C069E7E495}" type="slidenum">
              <a:rPr lang="fr-FR" altLang="en-US"/>
              <a:pPr>
                <a:defRPr/>
              </a:pPr>
              <a:t>‹#›</a:t>
            </a:fld>
            <a:endParaRPr lang="fr-FR" altLang="en-US"/>
          </a:p>
        </p:txBody>
      </p:sp>
    </p:spTree>
    <p:extLst>
      <p:ext uri="{BB962C8B-B14F-4D97-AF65-F5344CB8AC3E}">
        <p14:creationId xmlns:p14="http://schemas.microsoft.com/office/powerpoint/2010/main" val="3314833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476" y="1704976"/>
            <a:ext cx="9961563" cy="7253288"/>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11837990"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1514476" y="8958266"/>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3320981-5EC7-4B88-B39B-A7CF24BFB263}" type="datetimeFigureOut">
              <a:rPr lang="fr-FR"/>
              <a:pPr>
                <a:defRPr/>
              </a:pPr>
              <a:t>27/01/2023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62D6E65-D95D-47D4-892D-50CCC1224B9C}" type="slidenum">
              <a:rPr lang="fr-FR" altLang="en-US"/>
              <a:pPr>
                <a:defRPr/>
              </a:pPr>
              <a:t>‹#›</a:t>
            </a:fld>
            <a:endParaRPr lang="fr-FR" altLang="en-US"/>
          </a:p>
        </p:txBody>
      </p:sp>
    </p:spTree>
    <p:extLst>
      <p:ext uri="{BB962C8B-B14F-4D97-AF65-F5344CB8AC3E}">
        <p14:creationId xmlns:p14="http://schemas.microsoft.com/office/powerpoint/2010/main" val="1559152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5664" y="29965650"/>
            <a:ext cx="18167350" cy="35385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5935664" y="3824291"/>
            <a:ext cx="18167350" cy="2568575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5935664" y="33504191"/>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0B42520-DA0F-42E8-B3E0-04A3B890CD20}" type="datetimeFigureOut">
              <a:rPr lang="fr-FR"/>
              <a:pPr>
                <a:defRPr/>
              </a:pPr>
              <a:t>27/01/2023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DC17E96-CC4A-4F87-AA65-164D75FF5C66}" type="slidenum">
              <a:rPr lang="fr-FR" altLang="en-US"/>
              <a:pPr>
                <a:defRPr/>
              </a:pPr>
              <a:t>‹#›</a:t>
            </a:fld>
            <a:endParaRPr lang="fr-FR" altLang="en-US"/>
          </a:p>
        </p:txBody>
      </p:sp>
    </p:spTree>
    <p:extLst>
      <p:ext uri="{BB962C8B-B14F-4D97-AF65-F5344CB8AC3E}">
        <p14:creationId xmlns:p14="http://schemas.microsoft.com/office/powerpoint/2010/main" val="19102102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C2A2F274-E682-45A4-A338-C7C09F019539}" type="datetimeFigureOut">
              <a:rPr lang="fr-FR"/>
              <a:pPr>
                <a:defRPr/>
              </a:pPr>
              <a:t>27/01/2023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A01FF16-8DB0-41E6-90C5-3D18AAC5A134}" type="slidenum">
              <a:rPr lang="fr-FR" altLang="en-US"/>
              <a:pPr>
                <a:defRPr/>
              </a:pPr>
              <a:t>‹#›</a:t>
            </a:fld>
            <a:endParaRPr lang="fr-FR" altLang="en-US"/>
          </a:p>
        </p:txBody>
      </p:sp>
    </p:spTree>
    <p:extLst>
      <p:ext uri="{BB962C8B-B14F-4D97-AF65-F5344CB8AC3E}">
        <p14:creationId xmlns:p14="http://schemas.microsoft.com/office/powerpoint/2010/main" val="30390916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1953539" y="1714501"/>
            <a:ext cx="6811962" cy="365252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1514477" y="1714501"/>
            <a:ext cx="20286663" cy="36525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20B23B3E-AF0F-474E-A13C-C8050A9571C9}" type="datetimeFigureOut">
              <a:rPr lang="fr-FR"/>
              <a:pPr>
                <a:defRPr/>
              </a:pPr>
              <a:t>27/01/2023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E12DE70-6703-43AC-8F42-BBC88B89D147}" type="slidenum">
              <a:rPr lang="fr-FR" altLang="en-US"/>
              <a:pPr>
                <a:defRPr/>
              </a:pPr>
              <a:t>‹#›</a:t>
            </a:fld>
            <a:endParaRPr lang="fr-FR" altLang="en-US"/>
          </a:p>
        </p:txBody>
      </p:sp>
    </p:spTree>
    <p:extLst>
      <p:ext uri="{BB962C8B-B14F-4D97-AF65-F5344CB8AC3E}">
        <p14:creationId xmlns:p14="http://schemas.microsoft.com/office/powerpoint/2010/main" val="3260478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71714" y="13298488"/>
            <a:ext cx="25736550" cy="9175750"/>
          </a:xfrm>
        </p:spPr>
        <p:txBody>
          <a:bodyPr/>
          <a:lstStyle/>
          <a:p>
            <a:r>
              <a:rPr lang="fr-FR"/>
              <a:t>Cliquez pour modifier le style du titre</a:t>
            </a:r>
          </a:p>
        </p:txBody>
      </p:sp>
      <p:sp>
        <p:nvSpPr>
          <p:cNvPr id="3" name="Sous-titre 2"/>
          <p:cNvSpPr>
            <a:spLocks noGrp="1"/>
          </p:cNvSpPr>
          <p:nvPr>
            <p:ph type="subTitle" idx="1"/>
          </p:nvPr>
        </p:nvSpPr>
        <p:spPr>
          <a:xfrm>
            <a:off x="4541838" y="24258591"/>
            <a:ext cx="21196300" cy="1093946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76A94EA5-DBD2-403C-950A-09C72DEDDB6F}" type="datetimeFigureOut">
              <a:rPr lang="fr-FR"/>
              <a:pPr>
                <a:defRPr/>
              </a:pPr>
              <a:t>27/01/2023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96527E3-5C77-4FD2-9492-2355C9C451AD}" type="slidenum">
              <a:rPr lang="fr-FR" altLang="en-US"/>
              <a:pPr>
                <a:defRPr/>
              </a:pPr>
              <a:t>‹#›</a:t>
            </a:fld>
            <a:endParaRPr lang="fr-FR" altLang="en-US"/>
          </a:p>
        </p:txBody>
      </p:sp>
    </p:spTree>
    <p:extLst>
      <p:ext uri="{BB962C8B-B14F-4D97-AF65-F5344CB8AC3E}">
        <p14:creationId xmlns:p14="http://schemas.microsoft.com/office/powerpoint/2010/main" val="3599490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3B340D8-733A-415E-B544-953C4DF38696}" type="datetimeFigureOut">
              <a:rPr lang="fr-FR"/>
              <a:pPr>
                <a:defRPr/>
              </a:pPr>
              <a:t>27/01/2023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E447BD9-0079-4CA9-B315-58986CAF0393}" type="slidenum">
              <a:rPr lang="fr-FR" altLang="en-US"/>
              <a:pPr>
                <a:defRPr/>
              </a:pPr>
              <a:t>‹#›</a:t>
            </a:fld>
            <a:endParaRPr lang="fr-FR" altLang="en-US"/>
          </a:p>
        </p:txBody>
      </p:sp>
    </p:spTree>
    <p:extLst>
      <p:ext uri="{BB962C8B-B14F-4D97-AF65-F5344CB8AC3E}">
        <p14:creationId xmlns:p14="http://schemas.microsoft.com/office/powerpoint/2010/main" val="2968111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2364" y="27508200"/>
            <a:ext cx="25738137" cy="8502650"/>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2392364" y="18143541"/>
            <a:ext cx="25738137" cy="93646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1F14AFB-713E-41EE-8067-238AC50D6921}" type="datetimeFigureOut">
              <a:rPr lang="fr-FR"/>
              <a:pPr>
                <a:defRPr/>
              </a:pPr>
              <a:t>27/01/2023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5B19FA8-1525-4F7A-A876-F9882D6327E3}" type="slidenum">
              <a:rPr lang="fr-FR" altLang="en-US"/>
              <a:pPr>
                <a:defRPr/>
              </a:pPr>
              <a:t>‹#›</a:t>
            </a:fld>
            <a:endParaRPr lang="fr-FR" altLang="en-US"/>
          </a:p>
        </p:txBody>
      </p:sp>
    </p:spTree>
    <p:extLst>
      <p:ext uri="{BB962C8B-B14F-4D97-AF65-F5344CB8AC3E}">
        <p14:creationId xmlns:p14="http://schemas.microsoft.com/office/powerpoint/2010/main" val="2162270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1514477" y="9988552"/>
            <a:ext cx="13549313" cy="28251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15216188" y="9988552"/>
            <a:ext cx="13549312" cy="28251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C2829538-D687-42F0-878F-DD3F5069DBF3}" type="datetimeFigureOut">
              <a:rPr lang="fr-FR"/>
              <a:pPr>
                <a:defRPr/>
              </a:pPr>
              <a:t>27/01/2023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9EEC086-9C52-4728-A06E-9613E28396F6}" type="slidenum">
              <a:rPr lang="fr-FR" altLang="en-US"/>
              <a:pPr>
                <a:defRPr/>
              </a:pPr>
              <a:t>‹#›</a:t>
            </a:fld>
            <a:endParaRPr lang="fr-FR" altLang="en-US"/>
          </a:p>
        </p:txBody>
      </p:sp>
    </p:spTree>
    <p:extLst>
      <p:ext uri="{BB962C8B-B14F-4D97-AF65-F5344CB8AC3E}">
        <p14:creationId xmlns:p14="http://schemas.microsoft.com/office/powerpoint/2010/main" val="152367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1514476"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1514476" y="13576302"/>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15381288" y="13576302"/>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FC1AAEE8-67EF-4965-B7E2-2A4DEAEA7CE8}" type="datetimeFigureOut">
              <a:rPr lang="fr-FR"/>
              <a:pPr>
                <a:defRPr/>
              </a:pPr>
              <a:t>27/01/2023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9A80B6F2-CA6E-4554-885F-285903D94FB8}" type="slidenum">
              <a:rPr lang="fr-FR" altLang="en-US"/>
              <a:pPr>
                <a:defRPr/>
              </a:pPr>
              <a:t>‹#›</a:t>
            </a:fld>
            <a:endParaRPr lang="fr-FR" altLang="en-US"/>
          </a:p>
        </p:txBody>
      </p:sp>
    </p:spTree>
    <p:extLst>
      <p:ext uri="{BB962C8B-B14F-4D97-AF65-F5344CB8AC3E}">
        <p14:creationId xmlns:p14="http://schemas.microsoft.com/office/powerpoint/2010/main" val="355278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6416CCD4-550A-4A6E-B253-3F8FA89449E5}" type="datetimeFigureOut">
              <a:rPr lang="fr-FR"/>
              <a:pPr>
                <a:defRPr/>
              </a:pPr>
              <a:t>27/01/2023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3216AA36-F9AC-439D-8B7B-7C994DA73D13}" type="slidenum">
              <a:rPr lang="fr-FR" altLang="en-US"/>
              <a:pPr>
                <a:defRPr/>
              </a:pPr>
              <a:t>‹#›</a:t>
            </a:fld>
            <a:endParaRPr lang="fr-FR" altLang="en-US"/>
          </a:p>
        </p:txBody>
      </p:sp>
    </p:spTree>
    <p:extLst>
      <p:ext uri="{BB962C8B-B14F-4D97-AF65-F5344CB8AC3E}">
        <p14:creationId xmlns:p14="http://schemas.microsoft.com/office/powerpoint/2010/main" val="4097750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FFF5868-5EDF-47F1-85E3-A9128A97352B}" type="datetimeFigureOut">
              <a:rPr lang="fr-FR"/>
              <a:pPr>
                <a:defRPr/>
              </a:pPr>
              <a:t>27/01/2023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7A4E48D9-C2E3-4D1B-80BC-34A775BF651E}" type="slidenum">
              <a:rPr lang="fr-FR" altLang="en-US"/>
              <a:pPr>
                <a:defRPr/>
              </a:pPr>
              <a:t>‹#›</a:t>
            </a:fld>
            <a:endParaRPr lang="fr-FR" altLang="en-US"/>
          </a:p>
        </p:txBody>
      </p:sp>
    </p:spTree>
    <p:extLst>
      <p:ext uri="{BB962C8B-B14F-4D97-AF65-F5344CB8AC3E}">
        <p14:creationId xmlns:p14="http://schemas.microsoft.com/office/powerpoint/2010/main" val="3075096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wmf"/><Relationship Id="rId5" Type="http://schemas.openxmlformats.org/officeDocument/2006/relationships/hyperlink" Target="http://www.megaprint.com/" TargetMode="External"/><Relationship Id="rId4" Type="http://schemas.openxmlformats.org/officeDocument/2006/relationships/hyperlink" Target="http://www.postersession.com/"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25160"/>
        </a:solidFill>
        <a:effectLst/>
      </p:bgPr>
    </p:bg>
    <p:spTree>
      <p:nvGrpSpPr>
        <p:cNvPr id="1" name=""/>
        <p:cNvGrpSpPr/>
        <p:nvPr/>
      </p:nvGrpSpPr>
      <p:grpSpPr>
        <a:xfrm>
          <a:off x="0" y="0"/>
          <a:ext cx="0" cy="0"/>
          <a:chOff x="0" y="0"/>
          <a:chExt cx="0" cy="0"/>
        </a:xfrm>
      </p:grpSpPr>
      <p:sp>
        <p:nvSpPr>
          <p:cNvPr id="1026" name="TextBox 1">
            <a:hlinkClick r:id="rId4"/>
          </p:cNvPr>
          <p:cNvSpPr txBox="1">
            <a:spLocks noChangeArrowheads="1"/>
          </p:cNvSpPr>
          <p:nvPr userDrawn="1"/>
        </p:nvSpPr>
        <p:spPr bwMode="auto">
          <a:xfrm rot="-5400000">
            <a:off x="24791589" y="42192548"/>
            <a:ext cx="310362" cy="103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005" tIns="43503" rIns="87005" bIns="43503">
            <a:spAutoFit/>
          </a:bodyPr>
          <a:lstStyle/>
          <a:p>
            <a:pPr algn="ctr" eaLnBrk="1" hangingPunct="1"/>
            <a:r>
              <a:rPr lang="en-US" altLang="en-US" sz="100">
                <a:hlinkClick r:id="rId4"/>
              </a:rPr>
              <a:t>www.postersession.com</a:t>
            </a:r>
            <a:endParaRPr lang="en-US" altLang="en-US" sz="100"/>
          </a:p>
        </p:txBody>
      </p:sp>
      <p:sp>
        <p:nvSpPr>
          <p:cNvPr id="1027" name="TextBox 3"/>
          <p:cNvSpPr txBox="1">
            <a:spLocks noChangeArrowheads="1"/>
          </p:cNvSpPr>
          <p:nvPr userDrawn="1"/>
        </p:nvSpPr>
        <p:spPr bwMode="auto">
          <a:xfrm rot="-5400000">
            <a:off x="24752300" y="42189374"/>
            <a:ext cx="388938" cy="103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005" tIns="43503" rIns="87005" bIns="43503">
            <a:spAutoFit/>
          </a:bodyPr>
          <a:lstStyle/>
          <a:p>
            <a:pPr algn="ctr" eaLnBrk="1" hangingPunct="1"/>
            <a:r>
              <a:rPr lang="en-US" altLang="en-US" sz="100">
                <a:hlinkClick r:id="rId4"/>
              </a:rPr>
              <a:t>www.postersession.com</a:t>
            </a:r>
            <a:endParaRPr lang="en-US" altLang="en-US" sz="100"/>
          </a:p>
        </p:txBody>
      </p:sp>
      <p:pic>
        <p:nvPicPr>
          <p:cNvPr id="1028" name="Picture 4">
            <a:hlinkClick r:id="rId5"/>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38727"/>
          <a:stretch>
            <a:fillRect/>
          </a:stretch>
        </p:blipFill>
        <p:spPr bwMode="auto">
          <a:xfrm>
            <a:off x="22909215" y="42149714"/>
            <a:ext cx="380841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p:nvPr userDrawn="1"/>
        </p:nvSpPr>
        <p:spPr>
          <a:xfrm>
            <a:off x="26717626" y="42075099"/>
            <a:ext cx="2242557" cy="318688"/>
          </a:xfrm>
          <a:prstGeom prst="rect">
            <a:avLst/>
          </a:prstGeom>
          <a:noFill/>
        </p:spPr>
        <p:txBody>
          <a:bodyPr wrap="none" lIns="87005" tIns="43503" rIns="87005" bIns="43503">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eaLnBrk="1" hangingPunct="1">
              <a:defRPr/>
            </a:pPr>
            <a:r>
              <a:rPr lang="en-US" sz="1500" dirty="0">
                <a:solidFill>
                  <a:schemeClr val="bg1"/>
                </a:solidFill>
              </a:rPr>
              <a:t>www.postersession.com</a:t>
            </a:r>
          </a:p>
        </p:txBody>
      </p:sp>
      <p:sp>
        <p:nvSpPr>
          <p:cNvPr id="2" name="Title Placeholder 1"/>
          <p:cNvSpPr>
            <a:spLocks noGrp="1"/>
          </p:cNvSpPr>
          <p:nvPr>
            <p:ph type="title"/>
          </p:nvPr>
        </p:nvSpPr>
        <p:spPr>
          <a:xfrm>
            <a:off x="1514475" y="1714500"/>
            <a:ext cx="27251025" cy="7134225"/>
          </a:xfrm>
          <a:prstGeom prst="rect">
            <a:avLst/>
          </a:prstGeom>
        </p:spPr>
        <p:txBody>
          <a:bodyPr vert="horz" lIns="91440" tIns="45720" rIns="91440" bIns="45720" rtlCol="0" anchor="ctr">
            <a:normAutofit/>
          </a:bodyPr>
          <a:lstStyle/>
          <a:p>
            <a:r>
              <a:rPr lang="en-US"/>
              <a:t>Click to edit Master title style</a:t>
            </a:r>
            <a:endParaRPr lang="en-IN"/>
          </a:p>
        </p:txBody>
      </p:sp>
    </p:spTree>
  </p:cSld>
  <p:clrMap bg1="lt1" tx1="dk1" bg2="lt2" tx2="dk2" accent1="accent1" accent2="accent2" accent3="accent3" accent4="accent4" accent5="accent5" accent6="accent6" hlink="hlink" folHlink="folHlink"/>
  <p:sldLayoutIdLst>
    <p:sldLayoutId id="2147483942" r:id="rId1"/>
    <p:sldLayoutId id="2147483943" r:id="rId2"/>
  </p:sldLayoutIdLst>
  <p:txStyles>
    <p:titleStyle>
      <a:lvl1pPr algn="ctr" defTabSz="4175125" rtl="0" eaLnBrk="0" fontAlgn="base" hangingPunct="0">
        <a:spcBef>
          <a:spcPct val="0"/>
        </a:spcBef>
        <a:spcAft>
          <a:spcPct val="0"/>
        </a:spcAft>
        <a:defRPr sz="20100">
          <a:solidFill>
            <a:schemeClr val="tx2"/>
          </a:solidFill>
          <a:latin typeface="+mj-lt"/>
          <a:ea typeface="+mj-ea"/>
          <a:cs typeface="+mj-cs"/>
        </a:defRPr>
      </a:lvl1pPr>
      <a:lvl2pPr algn="ctr" defTabSz="4175125" rtl="0" eaLnBrk="0" fontAlgn="base" hangingPunct="0">
        <a:spcBef>
          <a:spcPct val="0"/>
        </a:spcBef>
        <a:spcAft>
          <a:spcPct val="0"/>
        </a:spcAft>
        <a:defRPr sz="20100">
          <a:solidFill>
            <a:schemeClr val="tx2"/>
          </a:solidFill>
          <a:latin typeface="Arial" charset="0"/>
        </a:defRPr>
      </a:lvl2pPr>
      <a:lvl3pPr algn="ctr" defTabSz="4175125" rtl="0" eaLnBrk="0" fontAlgn="base" hangingPunct="0">
        <a:spcBef>
          <a:spcPct val="0"/>
        </a:spcBef>
        <a:spcAft>
          <a:spcPct val="0"/>
        </a:spcAft>
        <a:defRPr sz="20100">
          <a:solidFill>
            <a:schemeClr val="tx2"/>
          </a:solidFill>
          <a:latin typeface="Arial" charset="0"/>
        </a:defRPr>
      </a:lvl3pPr>
      <a:lvl4pPr algn="ctr" defTabSz="4175125" rtl="0" eaLnBrk="0" fontAlgn="base" hangingPunct="0">
        <a:spcBef>
          <a:spcPct val="0"/>
        </a:spcBef>
        <a:spcAft>
          <a:spcPct val="0"/>
        </a:spcAft>
        <a:defRPr sz="20100">
          <a:solidFill>
            <a:schemeClr val="tx2"/>
          </a:solidFill>
          <a:latin typeface="Arial" charset="0"/>
        </a:defRPr>
      </a:lvl4pPr>
      <a:lvl5pPr algn="ctr" defTabSz="4175125" rtl="0" eaLnBrk="0" fontAlgn="base" hangingPunct="0">
        <a:spcBef>
          <a:spcPct val="0"/>
        </a:spcBef>
        <a:spcAft>
          <a:spcPct val="0"/>
        </a:spcAft>
        <a:defRPr sz="20100">
          <a:solidFill>
            <a:schemeClr val="tx2"/>
          </a:solidFill>
          <a:latin typeface="Arial" charset="0"/>
        </a:defRPr>
      </a:lvl5pPr>
      <a:lvl6pPr marL="435026" algn="ctr" defTabSz="4176550" rtl="0" fontAlgn="base">
        <a:spcBef>
          <a:spcPct val="0"/>
        </a:spcBef>
        <a:spcAft>
          <a:spcPct val="0"/>
        </a:spcAft>
        <a:defRPr sz="20100">
          <a:solidFill>
            <a:schemeClr val="tx2"/>
          </a:solidFill>
          <a:latin typeface="Arial" charset="0"/>
        </a:defRPr>
      </a:lvl6pPr>
      <a:lvl7pPr marL="870052" algn="ctr" defTabSz="4176550" rtl="0" fontAlgn="base">
        <a:spcBef>
          <a:spcPct val="0"/>
        </a:spcBef>
        <a:spcAft>
          <a:spcPct val="0"/>
        </a:spcAft>
        <a:defRPr sz="20100">
          <a:solidFill>
            <a:schemeClr val="tx2"/>
          </a:solidFill>
          <a:latin typeface="Arial" charset="0"/>
        </a:defRPr>
      </a:lvl7pPr>
      <a:lvl8pPr marL="1305077" algn="ctr" defTabSz="4176550" rtl="0" fontAlgn="base">
        <a:spcBef>
          <a:spcPct val="0"/>
        </a:spcBef>
        <a:spcAft>
          <a:spcPct val="0"/>
        </a:spcAft>
        <a:defRPr sz="20100">
          <a:solidFill>
            <a:schemeClr val="tx2"/>
          </a:solidFill>
          <a:latin typeface="Arial" charset="0"/>
        </a:defRPr>
      </a:lvl8pPr>
      <a:lvl9pPr marL="1740103" algn="ctr" defTabSz="4176550" rtl="0" fontAlgn="base">
        <a:spcBef>
          <a:spcPct val="0"/>
        </a:spcBef>
        <a:spcAft>
          <a:spcPct val="0"/>
        </a:spcAft>
        <a:defRPr sz="20100">
          <a:solidFill>
            <a:schemeClr val="tx2"/>
          </a:solidFill>
          <a:latin typeface="Arial" charset="0"/>
        </a:defRPr>
      </a:lvl9pPr>
    </p:titleStyle>
    <p:bodyStyle>
      <a:lvl1pPr marL="1565275" indent="-1565275" algn="l" defTabSz="4175125" rtl="0" eaLnBrk="0" fontAlgn="base" hangingPunct="0">
        <a:spcBef>
          <a:spcPct val="20000"/>
        </a:spcBef>
        <a:spcAft>
          <a:spcPct val="0"/>
        </a:spcAft>
        <a:buChar char="•"/>
        <a:defRPr sz="14700">
          <a:solidFill>
            <a:schemeClr val="tx1"/>
          </a:solidFill>
          <a:latin typeface="+mn-lt"/>
          <a:ea typeface="+mn-ea"/>
          <a:cs typeface="+mn-cs"/>
        </a:defRPr>
      </a:lvl1pPr>
      <a:lvl2pPr marL="3392488" indent="-1304925" algn="l" defTabSz="4175125" rtl="0" eaLnBrk="0" fontAlgn="base" hangingPunct="0">
        <a:spcBef>
          <a:spcPct val="20000"/>
        </a:spcBef>
        <a:spcAft>
          <a:spcPct val="0"/>
        </a:spcAft>
        <a:buChar char="–"/>
        <a:defRPr sz="12800">
          <a:solidFill>
            <a:schemeClr val="tx1"/>
          </a:solidFill>
          <a:latin typeface="+mn-lt"/>
        </a:defRPr>
      </a:lvl2pPr>
      <a:lvl3pPr marL="5219700" indent="-1042988" algn="l" defTabSz="4175125" rtl="0" eaLnBrk="0" fontAlgn="base" hangingPunct="0">
        <a:spcBef>
          <a:spcPct val="20000"/>
        </a:spcBef>
        <a:spcAft>
          <a:spcPct val="0"/>
        </a:spcAft>
        <a:buChar char="•"/>
        <a:defRPr sz="10900">
          <a:solidFill>
            <a:schemeClr val="tx1"/>
          </a:solidFill>
          <a:latin typeface="+mn-lt"/>
        </a:defRPr>
      </a:lvl3pPr>
      <a:lvl4pPr marL="7307263" indent="-1042988" algn="l" defTabSz="4175125" rtl="0" eaLnBrk="0" fontAlgn="base" hangingPunct="0">
        <a:spcBef>
          <a:spcPct val="20000"/>
        </a:spcBef>
        <a:spcAft>
          <a:spcPct val="0"/>
        </a:spcAft>
        <a:buChar char="–"/>
        <a:defRPr sz="9100">
          <a:solidFill>
            <a:schemeClr val="tx1"/>
          </a:solidFill>
          <a:latin typeface="+mn-lt"/>
        </a:defRPr>
      </a:lvl4pPr>
      <a:lvl5pPr marL="9396413" indent="-1042988" algn="l" defTabSz="4175125" rtl="0" eaLnBrk="0" fontAlgn="base" hangingPunct="0">
        <a:spcBef>
          <a:spcPct val="20000"/>
        </a:spcBef>
        <a:spcAft>
          <a:spcPct val="0"/>
        </a:spcAft>
        <a:buChar char="»"/>
        <a:defRPr sz="9100">
          <a:solidFill>
            <a:schemeClr val="tx1"/>
          </a:solidFill>
          <a:latin typeface="+mn-lt"/>
        </a:defRPr>
      </a:lvl5pPr>
      <a:lvl6pPr marL="9831886" indent="-1043760" algn="l" defTabSz="4176550" rtl="0" fontAlgn="base">
        <a:spcBef>
          <a:spcPct val="20000"/>
        </a:spcBef>
        <a:spcAft>
          <a:spcPct val="0"/>
        </a:spcAft>
        <a:buChar char="»"/>
        <a:defRPr sz="9100">
          <a:solidFill>
            <a:schemeClr val="tx1"/>
          </a:solidFill>
          <a:latin typeface="+mn-lt"/>
        </a:defRPr>
      </a:lvl6pPr>
      <a:lvl7pPr marL="10266911" indent="-1043760" algn="l" defTabSz="4176550" rtl="0" fontAlgn="base">
        <a:spcBef>
          <a:spcPct val="20000"/>
        </a:spcBef>
        <a:spcAft>
          <a:spcPct val="0"/>
        </a:spcAft>
        <a:buChar char="»"/>
        <a:defRPr sz="9100">
          <a:solidFill>
            <a:schemeClr val="tx1"/>
          </a:solidFill>
          <a:latin typeface="+mn-lt"/>
        </a:defRPr>
      </a:lvl7pPr>
      <a:lvl8pPr marL="10701937" indent="-1043760" algn="l" defTabSz="4176550" rtl="0" fontAlgn="base">
        <a:spcBef>
          <a:spcPct val="20000"/>
        </a:spcBef>
        <a:spcAft>
          <a:spcPct val="0"/>
        </a:spcAft>
        <a:buChar char="»"/>
        <a:defRPr sz="9100">
          <a:solidFill>
            <a:schemeClr val="tx1"/>
          </a:solidFill>
          <a:latin typeface="+mn-lt"/>
        </a:defRPr>
      </a:lvl8pPr>
      <a:lvl9pPr marL="11136963" indent="-1043760" algn="l" defTabSz="4176550" rtl="0" fontAlgn="base">
        <a:spcBef>
          <a:spcPct val="20000"/>
        </a:spcBef>
        <a:spcAft>
          <a:spcPct val="0"/>
        </a:spcAft>
        <a:buChar char="»"/>
        <a:defRPr sz="9100">
          <a:solidFill>
            <a:schemeClr val="tx1"/>
          </a:solidFill>
          <a:latin typeface="+mn-lt"/>
        </a:defRPr>
      </a:lvl9pPr>
    </p:bodyStyle>
    <p:otherStyle>
      <a:defPPr>
        <a:defRPr lang="en-US"/>
      </a:defPPr>
      <a:lvl1pPr marL="0" algn="l" defTabSz="870052" rtl="0" eaLnBrk="1" latinLnBrk="0" hangingPunct="1">
        <a:defRPr sz="1700" kern="1200">
          <a:solidFill>
            <a:schemeClr val="tx1"/>
          </a:solidFill>
          <a:latin typeface="+mn-lt"/>
          <a:ea typeface="+mn-ea"/>
          <a:cs typeface="+mn-cs"/>
        </a:defRPr>
      </a:lvl1pPr>
      <a:lvl2pPr marL="435026" algn="l" defTabSz="870052" rtl="0" eaLnBrk="1" latinLnBrk="0" hangingPunct="1">
        <a:defRPr sz="1700" kern="1200">
          <a:solidFill>
            <a:schemeClr val="tx1"/>
          </a:solidFill>
          <a:latin typeface="+mn-lt"/>
          <a:ea typeface="+mn-ea"/>
          <a:cs typeface="+mn-cs"/>
        </a:defRPr>
      </a:lvl2pPr>
      <a:lvl3pPr marL="870052" algn="l" defTabSz="870052" rtl="0" eaLnBrk="1" latinLnBrk="0" hangingPunct="1">
        <a:defRPr sz="1700" kern="1200">
          <a:solidFill>
            <a:schemeClr val="tx1"/>
          </a:solidFill>
          <a:latin typeface="+mn-lt"/>
          <a:ea typeface="+mn-ea"/>
          <a:cs typeface="+mn-cs"/>
        </a:defRPr>
      </a:lvl3pPr>
      <a:lvl4pPr marL="1305077" algn="l" defTabSz="870052" rtl="0" eaLnBrk="1" latinLnBrk="0" hangingPunct="1">
        <a:defRPr sz="1700" kern="1200">
          <a:solidFill>
            <a:schemeClr val="tx1"/>
          </a:solidFill>
          <a:latin typeface="+mn-lt"/>
          <a:ea typeface="+mn-ea"/>
          <a:cs typeface="+mn-cs"/>
        </a:defRPr>
      </a:lvl4pPr>
      <a:lvl5pPr marL="1740103" algn="l" defTabSz="870052" rtl="0" eaLnBrk="1" latinLnBrk="0" hangingPunct="1">
        <a:defRPr sz="1700" kern="1200">
          <a:solidFill>
            <a:schemeClr val="tx1"/>
          </a:solidFill>
          <a:latin typeface="+mn-lt"/>
          <a:ea typeface="+mn-ea"/>
          <a:cs typeface="+mn-cs"/>
        </a:defRPr>
      </a:lvl5pPr>
      <a:lvl6pPr marL="2175129" algn="l" defTabSz="870052" rtl="0" eaLnBrk="1" latinLnBrk="0" hangingPunct="1">
        <a:defRPr sz="1700" kern="1200">
          <a:solidFill>
            <a:schemeClr val="tx1"/>
          </a:solidFill>
          <a:latin typeface="+mn-lt"/>
          <a:ea typeface="+mn-ea"/>
          <a:cs typeface="+mn-cs"/>
        </a:defRPr>
      </a:lvl6pPr>
      <a:lvl7pPr marL="2610155" algn="l" defTabSz="870052" rtl="0" eaLnBrk="1" latinLnBrk="0" hangingPunct="1">
        <a:defRPr sz="1700" kern="1200">
          <a:solidFill>
            <a:schemeClr val="tx1"/>
          </a:solidFill>
          <a:latin typeface="+mn-lt"/>
          <a:ea typeface="+mn-ea"/>
          <a:cs typeface="+mn-cs"/>
        </a:defRPr>
      </a:lvl7pPr>
      <a:lvl8pPr marL="3045181" algn="l" defTabSz="870052" rtl="0" eaLnBrk="1" latinLnBrk="0" hangingPunct="1">
        <a:defRPr sz="1700" kern="1200">
          <a:solidFill>
            <a:schemeClr val="tx1"/>
          </a:solidFill>
          <a:latin typeface="+mn-lt"/>
          <a:ea typeface="+mn-ea"/>
          <a:cs typeface="+mn-cs"/>
        </a:defRPr>
      </a:lvl8pPr>
      <a:lvl9pPr marL="3480206" algn="l" defTabSz="870052"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25160"/>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1514475" y="1714500"/>
            <a:ext cx="27251025" cy="713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Cliquez pour modifier le style du titre</a:t>
            </a:r>
          </a:p>
        </p:txBody>
      </p:sp>
      <p:sp>
        <p:nvSpPr>
          <p:cNvPr id="2051" name="Espace réservé du texte 2"/>
          <p:cNvSpPr>
            <a:spLocks noGrp="1"/>
          </p:cNvSpPr>
          <p:nvPr>
            <p:ph type="body" idx="1"/>
          </p:nvPr>
        </p:nvSpPr>
        <p:spPr bwMode="auto">
          <a:xfrm>
            <a:off x="1514475" y="9988552"/>
            <a:ext cx="27251025" cy="282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p>
        </p:txBody>
      </p:sp>
      <p:sp>
        <p:nvSpPr>
          <p:cNvPr id="4" name="Espace réservé de la date 3"/>
          <p:cNvSpPr>
            <a:spLocks noGrp="1"/>
          </p:cNvSpPr>
          <p:nvPr>
            <p:ph type="dt" sz="half" idx="2"/>
          </p:nvPr>
        </p:nvSpPr>
        <p:spPr>
          <a:xfrm>
            <a:off x="1514475" y="39676388"/>
            <a:ext cx="7064375" cy="2279650"/>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5360628B-D306-4FA1-97BC-29425496531E}" type="datetimeFigureOut">
              <a:rPr lang="fr-FR"/>
              <a:pPr>
                <a:defRPr/>
              </a:pPr>
              <a:t>27/01/2023</a:t>
            </a:fld>
            <a:endParaRPr lang="fr-FR"/>
          </a:p>
        </p:txBody>
      </p:sp>
      <p:sp>
        <p:nvSpPr>
          <p:cNvPr id="5" name="Espace réservé du pied de page 4"/>
          <p:cNvSpPr>
            <a:spLocks noGrp="1"/>
          </p:cNvSpPr>
          <p:nvPr>
            <p:ph type="ftr" sz="quarter" idx="3"/>
          </p:nvPr>
        </p:nvSpPr>
        <p:spPr>
          <a:xfrm>
            <a:off x="10345739" y="39676388"/>
            <a:ext cx="9588500" cy="2279650"/>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fr-FR"/>
          </a:p>
        </p:txBody>
      </p:sp>
      <p:sp>
        <p:nvSpPr>
          <p:cNvPr id="6" name="Espace réservé du numéro de diapositive 5"/>
          <p:cNvSpPr>
            <a:spLocks noGrp="1"/>
          </p:cNvSpPr>
          <p:nvPr>
            <p:ph type="sldNum" sz="quarter" idx="4"/>
          </p:nvPr>
        </p:nvSpPr>
        <p:spPr>
          <a:xfrm>
            <a:off x="21701125" y="39676388"/>
            <a:ext cx="7064375" cy="22796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charset="0"/>
              </a:defRPr>
            </a:lvl1pPr>
          </a:lstStyle>
          <a:p>
            <a:pPr>
              <a:defRPr/>
            </a:pPr>
            <a:fld id="{5970BED5-A416-4996-963F-CE50CD189477}"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6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125160"/>
        </a:solidFill>
        <a:effectLst/>
      </p:bgPr>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1514475" y="1714500"/>
            <a:ext cx="27251025" cy="713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Cliquez pour modifier le style du titre</a:t>
            </a:r>
          </a:p>
        </p:txBody>
      </p:sp>
      <p:sp>
        <p:nvSpPr>
          <p:cNvPr id="3075" name="Espace réservé du texte 2"/>
          <p:cNvSpPr>
            <a:spLocks noGrp="1"/>
          </p:cNvSpPr>
          <p:nvPr>
            <p:ph type="body" idx="1"/>
          </p:nvPr>
        </p:nvSpPr>
        <p:spPr bwMode="auto">
          <a:xfrm>
            <a:off x="1514475" y="9988552"/>
            <a:ext cx="27251025" cy="282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p>
        </p:txBody>
      </p:sp>
      <p:sp>
        <p:nvSpPr>
          <p:cNvPr id="4" name="Espace réservé de la date 3"/>
          <p:cNvSpPr>
            <a:spLocks noGrp="1"/>
          </p:cNvSpPr>
          <p:nvPr>
            <p:ph type="dt" sz="half" idx="2"/>
          </p:nvPr>
        </p:nvSpPr>
        <p:spPr>
          <a:xfrm>
            <a:off x="1514475" y="39676388"/>
            <a:ext cx="7064375" cy="2279650"/>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95A9D7B8-91B2-4AFA-98E3-59CB5973EC10}" type="datetimeFigureOut">
              <a:rPr lang="fr-FR"/>
              <a:pPr>
                <a:defRPr/>
              </a:pPr>
              <a:t>27/01/2023</a:t>
            </a:fld>
            <a:endParaRPr lang="fr-FR"/>
          </a:p>
        </p:txBody>
      </p:sp>
      <p:sp>
        <p:nvSpPr>
          <p:cNvPr id="5" name="Espace réservé du pied de page 4"/>
          <p:cNvSpPr>
            <a:spLocks noGrp="1"/>
          </p:cNvSpPr>
          <p:nvPr>
            <p:ph type="ftr" sz="quarter" idx="3"/>
          </p:nvPr>
        </p:nvSpPr>
        <p:spPr>
          <a:xfrm>
            <a:off x="10345739" y="39676388"/>
            <a:ext cx="9588500" cy="2279650"/>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fr-FR"/>
          </a:p>
        </p:txBody>
      </p:sp>
      <p:sp>
        <p:nvSpPr>
          <p:cNvPr id="6" name="Espace réservé du numéro de diapositive 5"/>
          <p:cNvSpPr>
            <a:spLocks noGrp="1"/>
          </p:cNvSpPr>
          <p:nvPr>
            <p:ph type="sldNum" sz="quarter" idx="4"/>
          </p:nvPr>
        </p:nvSpPr>
        <p:spPr>
          <a:xfrm>
            <a:off x="21701125" y="39676388"/>
            <a:ext cx="7064375" cy="22796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charset="0"/>
              </a:defRPr>
            </a:lvl1pPr>
          </a:lstStyle>
          <a:p>
            <a:pPr>
              <a:defRPr/>
            </a:pPr>
            <a:fld id="{DB7573C8-9FF4-4147-88D3-2B48C27383DC}"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B7105ADF-4B11-7BCD-692D-B34A20EB0FC5}"/>
              </a:ext>
            </a:extLst>
          </p:cNvPr>
          <p:cNvSpPr/>
          <p:nvPr/>
        </p:nvSpPr>
        <p:spPr bwMode="auto">
          <a:xfrm>
            <a:off x="0" y="551641"/>
            <a:ext cx="30275213" cy="5128570"/>
          </a:xfrm>
          <a:prstGeom prst="rect">
            <a:avLst/>
          </a:prstGeom>
          <a:solidFill>
            <a:schemeClr val="accent2">
              <a:lumMod val="75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dirty="0">
              <a:ln>
                <a:noFill/>
              </a:ln>
              <a:solidFill>
                <a:schemeClr val="tx1"/>
              </a:solidFill>
              <a:effectLst/>
              <a:latin typeface="Arial" charset="0"/>
            </a:endParaRPr>
          </a:p>
        </p:txBody>
      </p:sp>
      <p:sp>
        <p:nvSpPr>
          <p:cNvPr id="7170" name="AutoShape 4"/>
          <p:cNvSpPr>
            <a:spLocks noChangeArrowheads="1"/>
          </p:cNvSpPr>
          <p:nvPr/>
        </p:nvSpPr>
        <p:spPr bwMode="auto">
          <a:xfrm>
            <a:off x="509587" y="6265761"/>
            <a:ext cx="29192647" cy="33460722"/>
          </a:xfrm>
          <a:prstGeom prst="roundRect">
            <a:avLst>
              <a:gd name="adj" fmla="val 1454"/>
            </a:avLst>
          </a:pr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wrap="none" lIns="87005" tIns="43503" rIns="87005" bIns="43503" anchor="ctr"/>
          <a:lstStyle>
            <a:lvl1pPr>
              <a:defRPr sz="8200">
                <a:solidFill>
                  <a:schemeClr val="tx1"/>
                </a:solidFill>
                <a:latin typeface="Arial" panose="020B0604020202020204" pitchFamily="34" charset="0"/>
              </a:defRPr>
            </a:lvl1pPr>
            <a:lvl2pPr marL="742950" indent="-285750">
              <a:defRPr sz="8200">
                <a:solidFill>
                  <a:schemeClr val="tx1"/>
                </a:solidFill>
                <a:latin typeface="Arial" panose="020B0604020202020204" pitchFamily="34" charset="0"/>
              </a:defRPr>
            </a:lvl2pPr>
            <a:lvl3pPr marL="1143000" indent="-228600">
              <a:defRPr sz="8200">
                <a:solidFill>
                  <a:schemeClr val="tx1"/>
                </a:solidFill>
                <a:latin typeface="Arial" panose="020B0604020202020204" pitchFamily="34" charset="0"/>
              </a:defRPr>
            </a:lvl3pPr>
            <a:lvl4pPr marL="1600200" indent="-228600">
              <a:defRPr sz="8200">
                <a:solidFill>
                  <a:schemeClr val="tx1"/>
                </a:solidFill>
                <a:latin typeface="Arial" panose="020B0604020202020204" pitchFamily="34" charset="0"/>
              </a:defRPr>
            </a:lvl4pPr>
            <a:lvl5pPr marL="2057400" indent="-228600">
              <a:defRPr sz="8200">
                <a:solidFill>
                  <a:schemeClr val="tx1"/>
                </a:solidFill>
                <a:latin typeface="Arial" panose="020B0604020202020204" pitchFamily="34" charset="0"/>
              </a:defRPr>
            </a:lvl5pPr>
            <a:lvl6pPr marL="2514600" indent="-228600" eaLnBrk="0" fontAlgn="base" hangingPunct="0">
              <a:spcBef>
                <a:spcPct val="0"/>
              </a:spcBef>
              <a:spcAft>
                <a:spcPct val="0"/>
              </a:spcAft>
              <a:defRPr sz="8200">
                <a:solidFill>
                  <a:schemeClr val="tx1"/>
                </a:solidFill>
                <a:latin typeface="Arial" panose="020B0604020202020204" pitchFamily="34" charset="0"/>
              </a:defRPr>
            </a:lvl6pPr>
            <a:lvl7pPr marL="2971800" indent="-228600" eaLnBrk="0" fontAlgn="base" hangingPunct="0">
              <a:spcBef>
                <a:spcPct val="0"/>
              </a:spcBef>
              <a:spcAft>
                <a:spcPct val="0"/>
              </a:spcAft>
              <a:defRPr sz="8200">
                <a:solidFill>
                  <a:schemeClr val="tx1"/>
                </a:solidFill>
                <a:latin typeface="Arial" panose="020B0604020202020204" pitchFamily="34" charset="0"/>
              </a:defRPr>
            </a:lvl7pPr>
            <a:lvl8pPr marL="3429000" indent="-228600" eaLnBrk="0" fontAlgn="base" hangingPunct="0">
              <a:spcBef>
                <a:spcPct val="0"/>
              </a:spcBef>
              <a:spcAft>
                <a:spcPct val="0"/>
              </a:spcAft>
              <a:defRPr sz="8200">
                <a:solidFill>
                  <a:schemeClr val="tx1"/>
                </a:solidFill>
                <a:latin typeface="Arial" panose="020B0604020202020204" pitchFamily="34" charset="0"/>
              </a:defRPr>
            </a:lvl8pPr>
            <a:lvl9pPr marL="3886200" indent="-228600" eaLnBrk="0" fontAlgn="base" hangingPunct="0">
              <a:spcBef>
                <a:spcPct val="0"/>
              </a:spcBef>
              <a:spcAft>
                <a:spcPct val="0"/>
              </a:spcAft>
              <a:defRPr sz="8200">
                <a:solidFill>
                  <a:schemeClr val="tx1"/>
                </a:solidFill>
                <a:latin typeface="Arial" panose="020B0604020202020204" pitchFamily="34" charset="0"/>
              </a:defRPr>
            </a:lvl9pPr>
          </a:lstStyle>
          <a:p>
            <a:pPr algn="ctr" eaLnBrk="1" hangingPunct="1"/>
            <a:endParaRPr lang="fr-FR" altLang="en-US" dirty="0"/>
          </a:p>
        </p:txBody>
      </p:sp>
      <p:sp>
        <p:nvSpPr>
          <p:cNvPr id="5124" name="Text Box 10"/>
          <p:cNvSpPr txBox="1">
            <a:spLocks noChangeArrowheads="1"/>
          </p:cNvSpPr>
          <p:nvPr/>
        </p:nvSpPr>
        <p:spPr bwMode="auto">
          <a:xfrm>
            <a:off x="1394122" y="17491260"/>
            <a:ext cx="5597525" cy="918852"/>
          </a:xfrm>
          <a:prstGeom prst="rect">
            <a:avLst/>
          </a:prstGeom>
          <a:noFill/>
          <a:ln w="9525">
            <a:noFill/>
            <a:miter lim="800000"/>
            <a:headEnd/>
            <a:tailEnd/>
          </a:ln>
        </p:spPr>
        <p:txBody>
          <a:bodyPr lIns="87005" tIns="43503" rIns="87005" bIns="43503">
            <a:spAutoFit/>
          </a:bodyPr>
          <a:lstStyle>
            <a:defPPr>
              <a:defRPr lang="en-US"/>
            </a:defPPr>
            <a:lvl1pPr defTabSz="4175125" eaLnBrk="1" hangingPunct="1">
              <a:spcBef>
                <a:spcPct val="50000"/>
              </a:spcBef>
              <a:defRPr sz="5400" b="1">
                <a:solidFill>
                  <a:srgbClr val="C00000"/>
                </a:solidFill>
                <a:latin typeface="Calibri" pitchFamily="34" charset="0"/>
                <a:cs typeface="Calibri" pitchFamily="34" charset="0"/>
              </a:defRPr>
            </a:lvl1pPr>
          </a:lstStyle>
          <a:p>
            <a:r>
              <a:rPr lang="en-US" dirty="0"/>
              <a:t>Methodology</a:t>
            </a:r>
          </a:p>
        </p:txBody>
      </p:sp>
      <p:sp>
        <p:nvSpPr>
          <p:cNvPr id="7172" name="Text Box 14"/>
          <p:cNvSpPr txBox="1">
            <a:spLocks noChangeArrowheads="1"/>
          </p:cNvSpPr>
          <p:nvPr/>
        </p:nvSpPr>
        <p:spPr bwMode="auto">
          <a:xfrm>
            <a:off x="998538" y="846766"/>
            <a:ext cx="28230512"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005" tIns="43503" rIns="87005" bIns="43503">
            <a:spAutoFit/>
          </a:bodyPr>
          <a:lstStyle>
            <a:lvl1pPr defTabSz="4175125">
              <a:defRPr sz="8200">
                <a:solidFill>
                  <a:schemeClr val="tx1"/>
                </a:solidFill>
                <a:latin typeface="Arial" panose="020B0604020202020204" pitchFamily="34" charset="0"/>
              </a:defRPr>
            </a:lvl1pPr>
            <a:lvl2pPr marL="742950" indent="-285750" defTabSz="4175125">
              <a:defRPr sz="8200">
                <a:solidFill>
                  <a:schemeClr val="tx1"/>
                </a:solidFill>
                <a:latin typeface="Arial" panose="020B0604020202020204" pitchFamily="34" charset="0"/>
              </a:defRPr>
            </a:lvl2pPr>
            <a:lvl3pPr marL="1143000" indent="-228600" defTabSz="4175125">
              <a:defRPr sz="8200">
                <a:solidFill>
                  <a:schemeClr val="tx1"/>
                </a:solidFill>
                <a:latin typeface="Arial" panose="020B0604020202020204" pitchFamily="34" charset="0"/>
              </a:defRPr>
            </a:lvl3pPr>
            <a:lvl4pPr marL="1600200" indent="-228600" defTabSz="4175125">
              <a:defRPr sz="8200">
                <a:solidFill>
                  <a:schemeClr val="tx1"/>
                </a:solidFill>
                <a:latin typeface="Arial" panose="020B0604020202020204" pitchFamily="34" charset="0"/>
              </a:defRPr>
            </a:lvl4pPr>
            <a:lvl5pPr marL="2057400" indent="-228600" defTabSz="4175125">
              <a:defRPr sz="8200">
                <a:solidFill>
                  <a:schemeClr val="tx1"/>
                </a:solidFill>
                <a:latin typeface="Arial" panose="020B0604020202020204" pitchFamily="34" charset="0"/>
              </a:defRPr>
            </a:lvl5pPr>
            <a:lvl6pPr marL="2514600" indent="-228600" defTabSz="4175125"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75125"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75125"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75125" eaLnBrk="0" fontAlgn="base" hangingPunct="0">
              <a:spcBef>
                <a:spcPct val="0"/>
              </a:spcBef>
              <a:spcAft>
                <a:spcPct val="0"/>
              </a:spcAft>
              <a:defRPr sz="8200">
                <a:solidFill>
                  <a:schemeClr val="tx1"/>
                </a:solidFill>
                <a:latin typeface="Arial" panose="020B0604020202020204" pitchFamily="34" charset="0"/>
              </a:defRPr>
            </a:lvl9pPr>
          </a:lstStyle>
          <a:p>
            <a:pPr algn="ctr" eaLnBrk="1" hangingPunct="1">
              <a:spcBef>
                <a:spcPct val="50000"/>
              </a:spcBef>
            </a:pPr>
            <a:endParaRPr lang="fr-FR" altLang="en-US" sz="4600" dirty="0">
              <a:latin typeface="Times New Roman" panose="02020603050405020304" pitchFamily="18" charset="0"/>
              <a:cs typeface="Times New Roman" panose="02020603050405020304" pitchFamily="18" charset="0"/>
            </a:endParaRPr>
          </a:p>
        </p:txBody>
      </p:sp>
      <p:sp>
        <p:nvSpPr>
          <p:cNvPr id="5135" name="Text Box 42"/>
          <p:cNvSpPr txBox="1">
            <a:spLocks noChangeArrowheads="1"/>
          </p:cNvSpPr>
          <p:nvPr/>
        </p:nvSpPr>
        <p:spPr bwMode="auto">
          <a:xfrm>
            <a:off x="1394122" y="6383847"/>
            <a:ext cx="5951537" cy="918852"/>
          </a:xfrm>
          <a:prstGeom prst="rect">
            <a:avLst/>
          </a:prstGeom>
          <a:noFill/>
          <a:ln w="9525">
            <a:noFill/>
            <a:miter lim="800000"/>
            <a:headEnd/>
            <a:tailEnd/>
          </a:ln>
        </p:spPr>
        <p:txBody>
          <a:bodyPr lIns="87005" tIns="43503" rIns="87005" bIns="43503">
            <a:spAutoFit/>
          </a:bodyPr>
          <a:lstStyle/>
          <a:p>
            <a:pPr defTabSz="4175125" eaLnBrk="1" hangingPunct="1">
              <a:spcBef>
                <a:spcPct val="50000"/>
              </a:spcBef>
              <a:defRPr/>
            </a:pPr>
            <a:r>
              <a:rPr lang="en-US" sz="5400" b="1" dirty="0">
                <a:solidFill>
                  <a:srgbClr val="C00000"/>
                </a:solidFill>
                <a:latin typeface="Calibri" pitchFamily="34" charset="0"/>
                <a:cs typeface="Calibri" pitchFamily="34" charset="0"/>
              </a:rPr>
              <a:t>Introduction</a:t>
            </a:r>
          </a:p>
        </p:txBody>
      </p:sp>
      <p:sp>
        <p:nvSpPr>
          <p:cNvPr id="7177" name="Rectangle 39"/>
          <p:cNvSpPr>
            <a:spLocks noChangeArrowheads="1"/>
          </p:cNvSpPr>
          <p:nvPr/>
        </p:nvSpPr>
        <p:spPr bwMode="auto">
          <a:xfrm>
            <a:off x="0" y="40176453"/>
            <a:ext cx="30279975" cy="1000125"/>
          </a:xfrm>
          <a:prstGeom prst="rect">
            <a:avLst/>
          </a:prstGeom>
          <a:solidFill>
            <a:srgbClr val="9ACA54"/>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defTabSz="4389438">
              <a:defRPr sz="8200">
                <a:solidFill>
                  <a:schemeClr val="tx1"/>
                </a:solidFill>
                <a:latin typeface="Arial" panose="020B0604020202020204" pitchFamily="34" charset="0"/>
              </a:defRPr>
            </a:lvl1pPr>
            <a:lvl2pPr marL="742950" indent="-285750" defTabSz="4389438">
              <a:defRPr sz="8200">
                <a:solidFill>
                  <a:schemeClr val="tx1"/>
                </a:solidFill>
                <a:latin typeface="Arial" panose="020B0604020202020204" pitchFamily="34" charset="0"/>
              </a:defRPr>
            </a:lvl2pPr>
            <a:lvl3pPr marL="1143000" indent="-228600" defTabSz="4389438">
              <a:defRPr sz="8200">
                <a:solidFill>
                  <a:schemeClr val="tx1"/>
                </a:solidFill>
                <a:latin typeface="Arial" panose="020B0604020202020204" pitchFamily="34" charset="0"/>
              </a:defRPr>
            </a:lvl3pPr>
            <a:lvl4pPr marL="1600200" indent="-228600" defTabSz="4389438">
              <a:defRPr sz="8200">
                <a:solidFill>
                  <a:schemeClr val="tx1"/>
                </a:solidFill>
                <a:latin typeface="Arial" panose="020B0604020202020204" pitchFamily="34" charset="0"/>
              </a:defRPr>
            </a:lvl4pPr>
            <a:lvl5pPr marL="2057400" indent="-228600" defTabSz="4389438">
              <a:defRPr sz="8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200">
                <a:solidFill>
                  <a:schemeClr val="tx1"/>
                </a:solidFill>
                <a:latin typeface="Arial" panose="020B0604020202020204" pitchFamily="34" charset="0"/>
              </a:defRPr>
            </a:lvl9pPr>
          </a:lstStyle>
          <a:p>
            <a:pPr algn="ctr" eaLnBrk="1" hangingPunct="1"/>
            <a:endParaRPr lang="fr-FR" altLang="en-US" sz="8600"/>
          </a:p>
        </p:txBody>
      </p:sp>
      <p:sp>
        <p:nvSpPr>
          <p:cNvPr id="7178" name="Rectangle 39"/>
          <p:cNvSpPr>
            <a:spLocks noChangeArrowheads="1"/>
          </p:cNvSpPr>
          <p:nvPr/>
        </p:nvSpPr>
        <p:spPr bwMode="auto">
          <a:xfrm>
            <a:off x="0" y="41090853"/>
            <a:ext cx="30279975" cy="1717675"/>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defTabSz="4389438">
              <a:defRPr sz="8200">
                <a:solidFill>
                  <a:schemeClr val="tx1"/>
                </a:solidFill>
                <a:latin typeface="Arial" panose="020B0604020202020204" pitchFamily="34" charset="0"/>
              </a:defRPr>
            </a:lvl1pPr>
            <a:lvl2pPr marL="742950" indent="-285750" defTabSz="4389438">
              <a:defRPr sz="8200">
                <a:solidFill>
                  <a:schemeClr val="tx1"/>
                </a:solidFill>
                <a:latin typeface="Arial" panose="020B0604020202020204" pitchFamily="34" charset="0"/>
              </a:defRPr>
            </a:lvl2pPr>
            <a:lvl3pPr marL="1143000" indent="-228600" defTabSz="4389438">
              <a:defRPr sz="8200">
                <a:solidFill>
                  <a:schemeClr val="tx1"/>
                </a:solidFill>
                <a:latin typeface="Arial" panose="020B0604020202020204" pitchFamily="34" charset="0"/>
              </a:defRPr>
            </a:lvl3pPr>
            <a:lvl4pPr marL="1600200" indent="-228600" defTabSz="4389438">
              <a:defRPr sz="8200">
                <a:solidFill>
                  <a:schemeClr val="tx1"/>
                </a:solidFill>
                <a:latin typeface="Arial" panose="020B0604020202020204" pitchFamily="34" charset="0"/>
              </a:defRPr>
            </a:lvl4pPr>
            <a:lvl5pPr marL="2057400" indent="-228600" defTabSz="4389438">
              <a:defRPr sz="82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200">
                <a:solidFill>
                  <a:schemeClr val="tx1"/>
                </a:solidFill>
                <a:latin typeface="Arial" panose="020B0604020202020204" pitchFamily="34" charset="0"/>
              </a:defRPr>
            </a:lvl9pPr>
          </a:lstStyle>
          <a:p>
            <a:pPr algn="ctr" eaLnBrk="1" hangingPunct="1"/>
            <a:endParaRPr lang="fr-FR" altLang="en-US" sz="8600"/>
          </a:p>
        </p:txBody>
      </p:sp>
      <p:sp>
        <p:nvSpPr>
          <p:cNvPr id="5164" name="Rectangle 39"/>
          <p:cNvSpPr>
            <a:spLocks noChangeArrowheads="1"/>
          </p:cNvSpPr>
          <p:nvPr/>
        </p:nvSpPr>
        <p:spPr bwMode="auto">
          <a:xfrm>
            <a:off x="15152689" y="40036751"/>
            <a:ext cx="15122525" cy="1139825"/>
          </a:xfrm>
          <a:prstGeom prst="rect">
            <a:avLst/>
          </a:prstGeom>
          <a:solidFill>
            <a:schemeClr val="tx2">
              <a:lumMod val="75000"/>
            </a:schemeClr>
          </a:solidFill>
          <a:ln w="9525" algn="ctr">
            <a:noFill/>
            <a:round/>
            <a:headEnd/>
            <a:tailEnd/>
          </a:ln>
        </p:spPr>
        <p:txBody>
          <a:bodyPr wrap="none" anchor="ctr"/>
          <a:lstStyle/>
          <a:p>
            <a:pPr defTabSz="4389438" eaLnBrk="1" hangingPunct="1">
              <a:defRPr/>
            </a:pPr>
            <a:r>
              <a:rPr lang="en-GB" sz="4000" i="1" dirty="0">
                <a:solidFill>
                  <a:srgbClr val="FFFFCC"/>
                </a:solidFill>
              </a:rPr>
              <a:t> 	* Contact : </a:t>
            </a:r>
            <a:r>
              <a:rPr lang="en-GB" sz="4000" i="1" dirty="0" err="1">
                <a:solidFill>
                  <a:srgbClr val="FFFFCC"/>
                </a:solidFill>
              </a:rPr>
              <a:t>j.first@somewhere.edu</a:t>
            </a:r>
            <a:r>
              <a:rPr lang="en-GB" sz="4000" i="1" dirty="0">
                <a:solidFill>
                  <a:srgbClr val="FFFFCC"/>
                </a:solidFill>
              </a:rPr>
              <a:t> </a:t>
            </a:r>
            <a:endParaRPr lang="fr-FR" sz="4000" dirty="0">
              <a:solidFill>
                <a:srgbClr val="FFFFCC"/>
              </a:solidFill>
            </a:endParaRPr>
          </a:p>
        </p:txBody>
      </p:sp>
      <p:sp>
        <p:nvSpPr>
          <p:cNvPr id="40" name="Rectangle 39"/>
          <p:cNvSpPr>
            <a:spLocks noChangeArrowheads="1"/>
          </p:cNvSpPr>
          <p:nvPr/>
        </p:nvSpPr>
        <p:spPr bwMode="auto">
          <a:xfrm>
            <a:off x="0" y="41036876"/>
            <a:ext cx="30279975" cy="1825625"/>
          </a:xfrm>
          <a:prstGeom prst="rect">
            <a:avLst/>
          </a:prstGeom>
          <a:solidFill>
            <a:schemeClr val="accent1">
              <a:lumMod val="75000"/>
            </a:schemeClr>
          </a:solidFill>
          <a:ln w="9525" algn="ctr">
            <a:noFill/>
            <a:round/>
            <a:headEnd/>
            <a:tailEnd/>
          </a:ln>
        </p:spPr>
        <p:txBody>
          <a:bodyPr wrap="none" anchor="ctr"/>
          <a:lstStyle/>
          <a:p>
            <a:pPr algn="ctr" defTabSz="4389438" eaLnBrk="1" hangingPunct="1">
              <a:defRPr/>
            </a:pPr>
            <a:r>
              <a:rPr lang="en-US" sz="3600" b="1" i="1" dirty="0">
                <a:solidFill>
                  <a:srgbClr val="FFFFCC"/>
                </a:solidFill>
              </a:rPr>
              <a:t>Radiation Protection and Surveillance in Nuclear, Medical, Industrial facilities and the Environment</a:t>
            </a:r>
            <a:endParaRPr lang="fr-FR" sz="3600" b="1" dirty="0">
              <a:solidFill>
                <a:srgbClr val="FFFFCC"/>
              </a:solidFill>
            </a:endParaRPr>
          </a:p>
        </p:txBody>
      </p:sp>
      <p:sp>
        <p:nvSpPr>
          <p:cNvPr id="39" name="ZoneTexte 33"/>
          <p:cNvSpPr txBox="1"/>
          <p:nvPr/>
        </p:nvSpPr>
        <p:spPr>
          <a:xfrm>
            <a:off x="2339181" y="3110147"/>
            <a:ext cx="25601613" cy="2492990"/>
          </a:xfrm>
          <a:prstGeom prst="rect">
            <a:avLst/>
          </a:prstGeom>
          <a:noFill/>
        </p:spPr>
        <p:txBody>
          <a:bodyPr>
            <a:spAutoFit/>
          </a:bodyPr>
          <a:lstStyle/>
          <a:p>
            <a:pPr algn="ctr" defTabSz="4175125" eaLnBrk="1" hangingPunct="1">
              <a:defRPr/>
            </a:pPr>
            <a:r>
              <a:rPr lang="en-GB" sz="4800" dirty="0">
                <a:solidFill>
                  <a:schemeClr val="bg1"/>
                </a:solidFill>
                <a:latin typeface="Calibri" panose="020F0502020204030204" pitchFamily="34" charset="0"/>
                <a:cs typeface="Calibri" panose="020F0502020204030204" pitchFamily="34" charset="0"/>
              </a:rPr>
              <a:t>J.L. First</a:t>
            </a:r>
            <a:r>
              <a:rPr lang="en-GB" sz="4800" baseline="30000" dirty="0">
                <a:solidFill>
                  <a:schemeClr val="bg1"/>
                </a:solidFill>
                <a:latin typeface="Calibri" panose="020F0502020204030204" pitchFamily="34" charset="0"/>
                <a:cs typeface="Calibri" panose="020F0502020204030204" pitchFamily="34" charset="0"/>
              </a:rPr>
              <a:t>1</a:t>
            </a:r>
            <a:r>
              <a:rPr lang="en-GB" sz="4800" dirty="0">
                <a:solidFill>
                  <a:schemeClr val="bg1"/>
                </a:solidFill>
                <a:latin typeface="Calibri" panose="020F0502020204030204" pitchFamily="34" charset="0"/>
                <a:cs typeface="Calibri" panose="020F0502020204030204" pitchFamily="34" charset="0"/>
              </a:rPr>
              <a:t>*, P.L. Second</a:t>
            </a:r>
            <a:r>
              <a:rPr lang="en-GB" sz="4800" baseline="30000" dirty="0">
                <a:solidFill>
                  <a:schemeClr val="bg1"/>
                </a:solidFill>
                <a:latin typeface="Calibri" panose="020F0502020204030204" pitchFamily="34" charset="0"/>
                <a:cs typeface="Calibri" panose="020F0502020204030204" pitchFamily="34" charset="0"/>
              </a:rPr>
              <a:t>2</a:t>
            </a:r>
            <a:r>
              <a:rPr lang="en-GB" sz="4800" dirty="0">
                <a:solidFill>
                  <a:schemeClr val="bg1"/>
                </a:solidFill>
                <a:latin typeface="Calibri" panose="020F0502020204030204" pitchFamily="34" charset="0"/>
                <a:cs typeface="Calibri" panose="020F0502020204030204" pitchFamily="34" charset="0"/>
              </a:rPr>
              <a:t> and J.C. Third</a:t>
            </a:r>
            <a:r>
              <a:rPr lang="en-GB" sz="4800" baseline="30000" dirty="0">
                <a:solidFill>
                  <a:schemeClr val="bg1"/>
                </a:solidFill>
                <a:latin typeface="Calibri" panose="020F0502020204030204" pitchFamily="34" charset="0"/>
                <a:cs typeface="Calibri" panose="020F0502020204030204" pitchFamily="34" charset="0"/>
              </a:rPr>
              <a:t>2</a:t>
            </a:r>
          </a:p>
          <a:p>
            <a:pPr algn="ctr" defTabSz="4175125" eaLnBrk="1" hangingPunct="1">
              <a:defRPr/>
            </a:pPr>
            <a:endParaRPr lang="en-GB" sz="3600" dirty="0">
              <a:solidFill>
                <a:schemeClr val="bg1"/>
              </a:solidFill>
              <a:latin typeface="Calibri" panose="020F0502020204030204" pitchFamily="34" charset="0"/>
              <a:cs typeface="Calibri" panose="020F0502020204030204" pitchFamily="34" charset="0"/>
            </a:endParaRPr>
          </a:p>
          <a:p>
            <a:pPr algn="ctr" defTabSz="4175125" eaLnBrk="1" hangingPunct="1">
              <a:defRPr/>
            </a:pPr>
            <a:r>
              <a:rPr lang="en-GB" sz="3600" baseline="30000" dirty="0">
                <a:solidFill>
                  <a:schemeClr val="bg1"/>
                </a:solidFill>
                <a:latin typeface="Calibri" panose="020F0502020204030204" pitchFamily="34" charset="0"/>
                <a:cs typeface="Calibri" panose="020F0502020204030204" pitchFamily="34" charset="0"/>
              </a:rPr>
              <a:t>1</a:t>
            </a:r>
            <a:r>
              <a:rPr lang="en-GB" sz="3600" dirty="0">
                <a:solidFill>
                  <a:schemeClr val="bg1"/>
                </a:solidFill>
                <a:latin typeface="Calibri" panose="020F0502020204030204" pitchFamily="34" charset="0"/>
                <a:cs typeface="Calibri" panose="020F0502020204030204" pitchFamily="34" charset="0"/>
              </a:rPr>
              <a:t>Department of ……, University of Somewhere, City, Postcode, Country</a:t>
            </a:r>
          </a:p>
          <a:p>
            <a:pPr algn="ctr" defTabSz="4175125" eaLnBrk="1" hangingPunct="1">
              <a:defRPr/>
            </a:pPr>
            <a:r>
              <a:rPr lang="en-GB" sz="3600" baseline="30000" dirty="0">
                <a:solidFill>
                  <a:schemeClr val="bg1"/>
                </a:solidFill>
                <a:latin typeface="Calibri" panose="020F0502020204030204" pitchFamily="34" charset="0"/>
                <a:cs typeface="Calibri" panose="020F0502020204030204" pitchFamily="34" charset="0"/>
              </a:rPr>
              <a:t>2</a:t>
            </a:r>
            <a:r>
              <a:rPr lang="en-GB" sz="3600" dirty="0">
                <a:solidFill>
                  <a:schemeClr val="bg1"/>
                </a:solidFill>
                <a:latin typeface="Calibri" panose="020F0502020204030204" pitchFamily="34" charset="0"/>
                <a:cs typeface="Calibri" panose="020F0502020204030204" pitchFamily="34" charset="0"/>
              </a:rPr>
              <a:t>Department of …., University of Elsewhere, City, Postcode, Country</a:t>
            </a:r>
          </a:p>
        </p:txBody>
      </p:sp>
      <p:sp>
        <p:nvSpPr>
          <p:cNvPr id="7184" name="ZoneTexte 39"/>
          <p:cNvSpPr txBox="1">
            <a:spLocks noChangeArrowheads="1"/>
          </p:cNvSpPr>
          <p:nvPr/>
        </p:nvSpPr>
        <p:spPr bwMode="auto">
          <a:xfrm>
            <a:off x="4622186" y="471907"/>
            <a:ext cx="21035602" cy="193899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8200">
                <a:solidFill>
                  <a:schemeClr val="tx1"/>
                </a:solidFill>
                <a:latin typeface="Arial" panose="020B0604020202020204" pitchFamily="34" charset="0"/>
              </a:defRPr>
            </a:lvl1pPr>
            <a:lvl2pPr marL="742950" indent="-285750">
              <a:defRPr sz="8200">
                <a:solidFill>
                  <a:schemeClr val="tx1"/>
                </a:solidFill>
                <a:latin typeface="Arial" panose="020B0604020202020204" pitchFamily="34" charset="0"/>
              </a:defRPr>
            </a:lvl2pPr>
            <a:lvl3pPr marL="1143000" indent="-228600">
              <a:defRPr sz="8200">
                <a:solidFill>
                  <a:schemeClr val="tx1"/>
                </a:solidFill>
                <a:latin typeface="Arial" panose="020B0604020202020204" pitchFamily="34" charset="0"/>
              </a:defRPr>
            </a:lvl3pPr>
            <a:lvl4pPr marL="1600200" indent="-228600">
              <a:defRPr sz="8200">
                <a:solidFill>
                  <a:schemeClr val="tx1"/>
                </a:solidFill>
                <a:latin typeface="Arial" panose="020B0604020202020204" pitchFamily="34" charset="0"/>
              </a:defRPr>
            </a:lvl4pPr>
            <a:lvl5pPr marL="2057400" indent="-228600">
              <a:defRPr sz="8200">
                <a:solidFill>
                  <a:schemeClr val="tx1"/>
                </a:solidFill>
                <a:latin typeface="Arial" panose="020B0604020202020204" pitchFamily="34" charset="0"/>
              </a:defRPr>
            </a:lvl5pPr>
            <a:lvl6pPr marL="2514600" indent="-228600" eaLnBrk="0" fontAlgn="base" hangingPunct="0">
              <a:spcBef>
                <a:spcPct val="0"/>
              </a:spcBef>
              <a:spcAft>
                <a:spcPct val="0"/>
              </a:spcAft>
              <a:defRPr sz="8200">
                <a:solidFill>
                  <a:schemeClr val="tx1"/>
                </a:solidFill>
                <a:latin typeface="Arial" panose="020B0604020202020204" pitchFamily="34" charset="0"/>
              </a:defRPr>
            </a:lvl6pPr>
            <a:lvl7pPr marL="2971800" indent="-228600" eaLnBrk="0" fontAlgn="base" hangingPunct="0">
              <a:spcBef>
                <a:spcPct val="0"/>
              </a:spcBef>
              <a:spcAft>
                <a:spcPct val="0"/>
              </a:spcAft>
              <a:defRPr sz="8200">
                <a:solidFill>
                  <a:schemeClr val="tx1"/>
                </a:solidFill>
                <a:latin typeface="Arial" panose="020B0604020202020204" pitchFamily="34" charset="0"/>
              </a:defRPr>
            </a:lvl7pPr>
            <a:lvl8pPr marL="3429000" indent="-228600" eaLnBrk="0" fontAlgn="base" hangingPunct="0">
              <a:spcBef>
                <a:spcPct val="0"/>
              </a:spcBef>
              <a:spcAft>
                <a:spcPct val="0"/>
              </a:spcAft>
              <a:defRPr sz="8200">
                <a:solidFill>
                  <a:schemeClr val="tx1"/>
                </a:solidFill>
                <a:latin typeface="Arial" panose="020B0604020202020204" pitchFamily="34" charset="0"/>
              </a:defRPr>
            </a:lvl8pPr>
            <a:lvl9pPr marL="3886200" indent="-228600" eaLnBrk="0" fontAlgn="base" hangingPunct="0">
              <a:spcBef>
                <a:spcPct val="0"/>
              </a:spcBef>
              <a:spcAft>
                <a:spcPct val="0"/>
              </a:spcAft>
              <a:defRPr sz="8200">
                <a:solidFill>
                  <a:schemeClr val="tx1"/>
                </a:solidFill>
                <a:latin typeface="Arial" panose="020B0604020202020204" pitchFamily="34" charset="0"/>
              </a:defRPr>
            </a:lvl9pPr>
          </a:lstStyle>
          <a:p>
            <a:pPr algn="ctr" eaLnBrk="1" hangingPunct="1"/>
            <a:endParaRPr lang="en-US" altLang="en-US" sz="6000" b="1" dirty="0">
              <a:solidFill>
                <a:schemeClr val="bg1"/>
              </a:solidFill>
              <a:latin typeface="Calibri" panose="020F0502020204030204" pitchFamily="34" charset="0"/>
              <a:cs typeface="Calibri" panose="020F0502020204030204" pitchFamily="34" charset="0"/>
            </a:endParaRPr>
          </a:p>
          <a:p>
            <a:pPr algn="ctr" eaLnBrk="1" hangingPunct="1"/>
            <a:r>
              <a:rPr lang="en-US" altLang="en-US" sz="6000" b="1" dirty="0">
                <a:solidFill>
                  <a:schemeClr val="bg1"/>
                </a:solidFill>
                <a:latin typeface="Calibri" panose="020F0502020204030204" pitchFamily="34" charset="0"/>
                <a:cs typeface="Calibri" panose="020F0502020204030204" pitchFamily="34" charset="0"/>
              </a:rPr>
              <a:t>Title of the Paper</a:t>
            </a:r>
            <a:endParaRPr lang="en-GB" altLang="en-US" sz="6000" b="1" dirty="0">
              <a:latin typeface="Calibri" panose="020F0502020204030204" pitchFamily="34" charset="0"/>
              <a:cs typeface="Calibri" panose="020F0502020204030204" pitchFamily="34" charset="0"/>
            </a:endParaRPr>
          </a:p>
        </p:txBody>
      </p:sp>
      <p:sp>
        <p:nvSpPr>
          <p:cNvPr id="44" name="Text Box 9"/>
          <p:cNvSpPr txBox="1">
            <a:spLocks noChangeArrowheads="1"/>
          </p:cNvSpPr>
          <p:nvPr/>
        </p:nvSpPr>
        <p:spPr bwMode="auto">
          <a:xfrm>
            <a:off x="1498761" y="7441863"/>
            <a:ext cx="26194632" cy="9444263"/>
          </a:xfrm>
          <a:prstGeom prst="rect">
            <a:avLst/>
          </a:prstGeom>
          <a:noFill/>
          <a:ln w="9525">
            <a:noFill/>
            <a:miter lim="800000"/>
            <a:headEnd/>
            <a:tailEnd/>
          </a:ln>
        </p:spPr>
        <p:txBody>
          <a:bodyPr wrap="square" lIns="87005" tIns="43503" rIns="87005" bIns="43503">
            <a:spAutoFit/>
          </a:bodyPr>
          <a:lstStyle/>
          <a:p>
            <a:pPr algn="just" defTabSz="4175125">
              <a:lnSpc>
                <a:spcPct val="95000"/>
              </a:lnSpc>
              <a:defRPr/>
            </a:pPr>
            <a:endParaRPr lang="en-US" sz="4000" dirty="0">
              <a:latin typeface="Calibri" panose="020F0502020204030204" pitchFamily="34" charset="0"/>
              <a:cs typeface="Calibri" panose="020F0502020204030204" pitchFamily="34" charset="0"/>
            </a:endParaRPr>
          </a:p>
          <a:p>
            <a:pPr marL="571500" indent="-571500" algn="just" defTabSz="4175125">
              <a:lnSpc>
                <a:spcPct val="95000"/>
              </a:lnSpc>
              <a:buFont typeface="Arial" panose="020B0604020202020204" pitchFamily="34" charset="0"/>
              <a:buChar char="•"/>
              <a:defRPr/>
            </a:pPr>
            <a:r>
              <a:rPr lang="en-US" sz="4000" dirty="0">
                <a:latin typeface="Calibri" panose="020F0502020204030204" pitchFamily="34" charset="0"/>
                <a:cs typeface="Calibri" panose="020F0502020204030204" pitchFamily="34" charset="0"/>
              </a:rPr>
              <a:t>Use this template to prepare poster for AOCRP6. (</a:t>
            </a:r>
            <a:r>
              <a:rPr lang="en-US" sz="4000" b="1" dirty="0">
                <a:latin typeface="Calibri" panose="020F0502020204030204" pitchFamily="34" charset="0"/>
                <a:cs typeface="Calibri" panose="020F0502020204030204" pitchFamily="34" charset="0"/>
              </a:rPr>
              <a:t>A0 size (84.1 cm x 118.9 cm) and portrait</a:t>
            </a:r>
            <a:r>
              <a:rPr lang="en-US" sz="4000" dirty="0">
                <a:latin typeface="Calibri" panose="020F0502020204030204" pitchFamily="34" charset="0"/>
                <a:cs typeface="Calibri" panose="020F0502020204030204" pitchFamily="34" charset="0"/>
              </a:rPr>
              <a:t>)</a:t>
            </a:r>
          </a:p>
          <a:p>
            <a:pPr marL="571500" indent="-571500" algn="just" defTabSz="4175125">
              <a:lnSpc>
                <a:spcPct val="95000"/>
              </a:lnSpc>
              <a:buFont typeface="Arial" panose="020B0604020202020204" pitchFamily="34" charset="0"/>
              <a:buChar char="•"/>
              <a:defRPr/>
            </a:pPr>
            <a:endParaRPr lang="en-US" sz="4000" dirty="0">
              <a:latin typeface="Calibri" panose="020F0502020204030204" pitchFamily="34" charset="0"/>
              <a:cs typeface="Calibri" panose="020F0502020204030204" pitchFamily="34" charset="0"/>
            </a:endParaRPr>
          </a:p>
          <a:p>
            <a:pPr marL="571500" indent="-571500" algn="just" defTabSz="4175125">
              <a:lnSpc>
                <a:spcPct val="95000"/>
              </a:lnSpc>
              <a:buFont typeface="Arial" panose="020B0604020202020204" pitchFamily="34" charset="0"/>
              <a:buChar char="•"/>
              <a:defRPr/>
            </a:pPr>
            <a:r>
              <a:rPr lang="en-US" sz="4000" b="1" dirty="0">
                <a:latin typeface="Calibri" panose="020F0502020204030204" pitchFamily="34" charset="0"/>
                <a:cs typeface="Calibri" panose="020F0502020204030204" pitchFamily="34" charset="0"/>
              </a:rPr>
              <a:t>The poster can be in single/double/triple column(s)</a:t>
            </a:r>
            <a:r>
              <a:rPr lang="en-GB" sz="4000" b="1" dirty="0">
                <a:latin typeface="Calibri" panose="020F0502020204030204" pitchFamily="34" charset="0"/>
                <a:cs typeface="Calibri" panose="020F0502020204030204" pitchFamily="34" charset="0"/>
              </a:rPr>
              <a:t>. </a:t>
            </a:r>
          </a:p>
          <a:p>
            <a:pPr marL="571500" indent="-571500" algn="just" defTabSz="4175125">
              <a:lnSpc>
                <a:spcPct val="95000"/>
              </a:lnSpc>
              <a:buFont typeface="Arial" panose="020B0604020202020204" pitchFamily="34" charset="0"/>
              <a:buChar char="•"/>
              <a:defRPr/>
            </a:pPr>
            <a:endParaRPr lang="en-GB" sz="4000" dirty="0">
              <a:latin typeface="Calibri" panose="020F0502020204030204" pitchFamily="34" charset="0"/>
              <a:cs typeface="Calibri" panose="020F0502020204030204" pitchFamily="34" charset="0"/>
            </a:endParaRPr>
          </a:p>
          <a:p>
            <a:pPr marL="571500" indent="-571500" algn="just" defTabSz="4175125">
              <a:lnSpc>
                <a:spcPct val="95000"/>
              </a:lnSpc>
              <a:buFont typeface="Arial" panose="020B0604020202020204" pitchFamily="34" charset="0"/>
              <a:buChar char="•"/>
              <a:defRPr/>
            </a:pPr>
            <a:r>
              <a:rPr lang="en-GB" sz="4000" dirty="0">
                <a:latin typeface="Calibri" panose="020F0502020204030204" pitchFamily="34" charset="0"/>
                <a:cs typeface="Calibri" panose="020F0502020204030204" pitchFamily="34" charset="0"/>
              </a:rPr>
              <a:t>Use 60 pt. bold Calibri for Title in sentence case, 48 pt. Calibri for author name and 36 pt. Calibri  for institution name. Use the same title as provided in the abstract and give the </a:t>
            </a:r>
            <a:r>
              <a:rPr lang="en-GB" sz="4000" b="1" dirty="0">
                <a:latin typeface="Calibri" panose="020F0502020204030204" pitchFamily="34" charset="0"/>
                <a:cs typeface="Calibri" panose="020F0502020204030204" pitchFamily="34" charset="0"/>
              </a:rPr>
              <a:t>Abstract ID </a:t>
            </a:r>
            <a:r>
              <a:rPr lang="en-GB" sz="4000" dirty="0">
                <a:latin typeface="Calibri" panose="020F0502020204030204" pitchFamily="34" charset="0"/>
                <a:cs typeface="Calibri" panose="020F0502020204030204" pitchFamily="34" charset="0"/>
              </a:rPr>
              <a:t>and </a:t>
            </a:r>
            <a:r>
              <a:rPr lang="en-GB" sz="4000" b="1" dirty="0">
                <a:latin typeface="Calibri" panose="020F0502020204030204" pitchFamily="34" charset="0"/>
                <a:cs typeface="Calibri" panose="020F0502020204030204" pitchFamily="34" charset="0"/>
              </a:rPr>
              <a:t>poster ID </a:t>
            </a:r>
            <a:r>
              <a:rPr lang="en-GB" sz="4000" dirty="0">
                <a:latin typeface="Calibri" panose="020F0502020204030204" pitchFamily="34" charset="0"/>
                <a:cs typeface="Calibri" panose="020F0502020204030204" pitchFamily="34" charset="0"/>
              </a:rPr>
              <a:t>as provided.</a:t>
            </a:r>
          </a:p>
          <a:p>
            <a:pPr marL="571500" indent="-571500" algn="just" defTabSz="4175125">
              <a:lnSpc>
                <a:spcPct val="95000"/>
              </a:lnSpc>
              <a:buFont typeface="Arial" panose="020B0604020202020204" pitchFamily="34" charset="0"/>
              <a:buChar char="•"/>
              <a:defRPr/>
            </a:pPr>
            <a:endParaRPr lang="en-GB" sz="4000" dirty="0">
              <a:latin typeface="Calibri" panose="020F0502020204030204" pitchFamily="34" charset="0"/>
              <a:cs typeface="Calibri" panose="020F0502020204030204" pitchFamily="34" charset="0"/>
            </a:endParaRPr>
          </a:p>
          <a:p>
            <a:pPr marL="571500" indent="-571500" algn="just" defTabSz="4175125">
              <a:lnSpc>
                <a:spcPct val="95000"/>
              </a:lnSpc>
              <a:buFont typeface="Arial" panose="020B0604020202020204" pitchFamily="34" charset="0"/>
              <a:buChar char="•"/>
              <a:defRPr/>
            </a:pPr>
            <a:r>
              <a:rPr lang="en-GB" sz="4000" dirty="0">
                <a:latin typeface="Calibri" panose="020F0502020204030204" pitchFamily="34" charset="0"/>
                <a:cs typeface="Calibri" panose="020F0502020204030204" pitchFamily="34" charset="0"/>
              </a:rPr>
              <a:t>Separate boxes can be used for each section: for example: Introduction, Methodology, Results and Discussions, Conclusion, Reference etc. Individual box width and height can be adjusted according to each section, but keep the overall width same as this example. </a:t>
            </a:r>
          </a:p>
          <a:p>
            <a:pPr marL="571500" indent="-571500" algn="just" defTabSz="4175125">
              <a:lnSpc>
                <a:spcPct val="95000"/>
              </a:lnSpc>
              <a:buFont typeface="Arial" panose="020B0604020202020204" pitchFamily="34" charset="0"/>
              <a:buChar char="•"/>
              <a:defRPr/>
            </a:pPr>
            <a:endParaRPr lang="en-GB" sz="4000" dirty="0">
              <a:latin typeface="Calibri" panose="020F0502020204030204" pitchFamily="34" charset="0"/>
              <a:cs typeface="Calibri" panose="020F0502020204030204" pitchFamily="34" charset="0"/>
            </a:endParaRPr>
          </a:p>
          <a:p>
            <a:pPr marL="571500" indent="-571500" algn="just" defTabSz="4175125">
              <a:lnSpc>
                <a:spcPct val="95000"/>
              </a:lnSpc>
              <a:buFont typeface="Arial" panose="020B0604020202020204" pitchFamily="34" charset="0"/>
              <a:buChar char="•"/>
              <a:defRPr/>
            </a:pPr>
            <a:r>
              <a:rPr lang="en-GB" sz="4000" dirty="0">
                <a:latin typeface="Calibri" panose="020F0502020204030204" pitchFamily="34" charset="0"/>
                <a:cs typeface="Calibri" panose="020F0502020204030204" pitchFamily="34" charset="0"/>
              </a:rPr>
              <a:t>Use 40 pt. Calibri font for text in the poster for better visibility. </a:t>
            </a:r>
          </a:p>
          <a:p>
            <a:pPr marL="571500" indent="-571500" algn="just" defTabSz="4175125">
              <a:lnSpc>
                <a:spcPct val="95000"/>
              </a:lnSpc>
              <a:buFont typeface="Arial" panose="020B0604020202020204" pitchFamily="34" charset="0"/>
              <a:buChar char="•"/>
              <a:defRPr/>
            </a:pPr>
            <a:endParaRPr lang="en-GB" sz="4000" dirty="0">
              <a:latin typeface="Calibri" panose="020F0502020204030204" pitchFamily="34" charset="0"/>
              <a:cs typeface="Calibri" panose="020F0502020204030204" pitchFamily="34" charset="0"/>
            </a:endParaRPr>
          </a:p>
          <a:p>
            <a:pPr marL="571500" indent="-571500" algn="just" defTabSz="4175125">
              <a:lnSpc>
                <a:spcPct val="95000"/>
              </a:lnSpc>
              <a:buFont typeface="Arial" panose="020B0604020202020204" pitchFamily="34" charset="0"/>
              <a:buChar char="•"/>
              <a:defRPr/>
            </a:pPr>
            <a:r>
              <a:rPr lang="en-GB" sz="4000" dirty="0">
                <a:latin typeface="Calibri" panose="020F0502020204030204" pitchFamily="34" charset="0"/>
                <a:cs typeface="Calibri" panose="020F0502020204030204" pitchFamily="34" charset="0"/>
              </a:rPr>
              <a:t>Put contact email address at the bottom of the poster as shown here. </a:t>
            </a:r>
          </a:p>
          <a:p>
            <a:pPr marL="571500" indent="-571500" algn="just" defTabSz="4175125">
              <a:lnSpc>
                <a:spcPct val="95000"/>
              </a:lnSpc>
              <a:buFont typeface="Arial" panose="020B0604020202020204" pitchFamily="34" charset="0"/>
              <a:buChar char="•"/>
              <a:defRPr/>
            </a:pPr>
            <a:endParaRPr lang="en-GB" sz="4000" dirty="0">
              <a:latin typeface="Calibri" panose="020F0502020204030204" pitchFamily="34" charset="0"/>
              <a:cs typeface="Calibri" panose="020F0502020204030204" pitchFamily="34" charset="0"/>
            </a:endParaRPr>
          </a:p>
        </p:txBody>
      </p:sp>
      <p:sp>
        <p:nvSpPr>
          <p:cNvPr id="14" name="Text Box 10">
            <a:extLst>
              <a:ext uri="{FF2B5EF4-FFF2-40B4-BE49-F238E27FC236}">
                <a16:creationId xmlns:a16="http://schemas.microsoft.com/office/drawing/2014/main" xmlns="" id="{6BC48C3F-088E-7A3D-F56D-BD8610914060}"/>
              </a:ext>
            </a:extLst>
          </p:cNvPr>
          <p:cNvSpPr txBox="1">
            <a:spLocks noChangeArrowheads="1"/>
          </p:cNvSpPr>
          <p:nvPr/>
        </p:nvSpPr>
        <p:spPr bwMode="auto">
          <a:xfrm>
            <a:off x="1394122" y="20212988"/>
            <a:ext cx="7734869" cy="918852"/>
          </a:xfrm>
          <a:prstGeom prst="rect">
            <a:avLst/>
          </a:prstGeom>
          <a:noFill/>
          <a:ln w="9525">
            <a:noFill/>
            <a:miter lim="800000"/>
            <a:headEnd/>
            <a:tailEnd/>
          </a:ln>
        </p:spPr>
        <p:txBody>
          <a:bodyPr wrap="square" lIns="87005" tIns="43503" rIns="87005" bIns="43503">
            <a:spAutoFit/>
          </a:bodyPr>
          <a:lstStyle/>
          <a:p>
            <a:pPr defTabSz="4175125" eaLnBrk="1" hangingPunct="1">
              <a:spcBef>
                <a:spcPct val="50000"/>
              </a:spcBef>
              <a:defRPr/>
            </a:pPr>
            <a:r>
              <a:rPr lang="en-US" sz="5400" b="1" dirty="0">
                <a:solidFill>
                  <a:srgbClr val="C00000"/>
                </a:solidFill>
                <a:latin typeface="Calibri" pitchFamily="34" charset="0"/>
                <a:cs typeface="Calibri" pitchFamily="34" charset="0"/>
              </a:rPr>
              <a:t>Results</a:t>
            </a:r>
            <a:r>
              <a:rPr lang="en-US" sz="5400" b="1" dirty="0">
                <a:solidFill>
                  <a:srgbClr val="C00000"/>
                </a:solidFill>
                <a:latin typeface="+mn-lt"/>
                <a:cs typeface="Times New Roman" pitchFamily="18" charset="0"/>
              </a:rPr>
              <a:t> </a:t>
            </a:r>
            <a:r>
              <a:rPr lang="en-US" sz="5400" b="1" dirty="0">
                <a:solidFill>
                  <a:srgbClr val="C00000"/>
                </a:solidFill>
                <a:latin typeface="Calibri" pitchFamily="34" charset="0"/>
                <a:cs typeface="Calibri" pitchFamily="34" charset="0"/>
              </a:rPr>
              <a:t>&amp; Discussions</a:t>
            </a:r>
          </a:p>
        </p:txBody>
      </p:sp>
      <p:sp>
        <p:nvSpPr>
          <p:cNvPr id="29" name="Text Box 9">
            <a:extLst>
              <a:ext uri="{FF2B5EF4-FFF2-40B4-BE49-F238E27FC236}">
                <a16:creationId xmlns:a16="http://schemas.microsoft.com/office/drawing/2014/main" xmlns="" id="{E8FE0877-6203-118D-7590-7086E6D64F61}"/>
              </a:ext>
            </a:extLst>
          </p:cNvPr>
          <p:cNvSpPr txBox="1">
            <a:spLocks noChangeArrowheads="1"/>
          </p:cNvSpPr>
          <p:nvPr/>
        </p:nvSpPr>
        <p:spPr bwMode="auto">
          <a:xfrm>
            <a:off x="1473601" y="18722112"/>
            <a:ext cx="26403910" cy="1257407"/>
          </a:xfrm>
          <a:prstGeom prst="rect">
            <a:avLst/>
          </a:prstGeom>
          <a:noFill/>
          <a:ln w="9525">
            <a:noFill/>
            <a:miter lim="800000"/>
            <a:headEnd/>
            <a:tailEnd/>
          </a:ln>
        </p:spPr>
        <p:txBody>
          <a:bodyPr wrap="square" lIns="87005" tIns="43503" rIns="87005" bIns="43503">
            <a:spAutoFit/>
          </a:bodyPr>
          <a:lstStyle/>
          <a:p>
            <a:pPr marL="571500" indent="-571500" algn="just" defTabSz="4175125">
              <a:lnSpc>
                <a:spcPct val="95000"/>
              </a:lnSpc>
              <a:buFont typeface="Arial" panose="020B0604020202020204" pitchFamily="34" charset="0"/>
              <a:buChar char="•"/>
              <a:defRPr/>
            </a:pPr>
            <a:r>
              <a:rPr lang="en-GB" sz="4000" dirty="0">
                <a:latin typeface="Calibri" panose="020F0502020204030204" pitchFamily="34" charset="0"/>
                <a:cs typeface="Calibri" panose="020F0502020204030204" pitchFamily="34" charset="0"/>
              </a:rPr>
              <a:t>Section boxes should not overlap with each other, keep little distance between them. </a:t>
            </a:r>
          </a:p>
          <a:p>
            <a:pPr algn="just" defTabSz="4175125">
              <a:lnSpc>
                <a:spcPct val="95000"/>
              </a:lnSpc>
              <a:defRPr/>
            </a:pPr>
            <a:endParaRPr lang="en-GB" sz="4000" dirty="0">
              <a:latin typeface="Calibri" panose="020F0502020204030204" pitchFamily="34" charset="0"/>
              <a:cs typeface="Calibri" panose="020F0502020204030204" pitchFamily="34" charset="0"/>
            </a:endParaRPr>
          </a:p>
        </p:txBody>
      </p:sp>
      <p:sp>
        <p:nvSpPr>
          <p:cNvPr id="31" name="Text Box 10">
            <a:extLst>
              <a:ext uri="{FF2B5EF4-FFF2-40B4-BE49-F238E27FC236}">
                <a16:creationId xmlns:a16="http://schemas.microsoft.com/office/drawing/2014/main" xmlns="" id="{A66E8F14-F51B-D31D-6713-639B06399E97}"/>
              </a:ext>
            </a:extLst>
          </p:cNvPr>
          <p:cNvSpPr txBox="1">
            <a:spLocks noChangeArrowheads="1"/>
          </p:cNvSpPr>
          <p:nvPr/>
        </p:nvSpPr>
        <p:spPr bwMode="auto">
          <a:xfrm>
            <a:off x="1394122" y="28436093"/>
            <a:ext cx="7734869" cy="918852"/>
          </a:xfrm>
          <a:prstGeom prst="rect">
            <a:avLst/>
          </a:prstGeom>
          <a:noFill/>
          <a:ln w="9525">
            <a:noFill/>
            <a:miter lim="800000"/>
            <a:headEnd/>
            <a:tailEnd/>
          </a:ln>
        </p:spPr>
        <p:txBody>
          <a:bodyPr wrap="square" lIns="87005" tIns="43503" rIns="87005" bIns="43503">
            <a:spAutoFit/>
          </a:bodyPr>
          <a:lstStyle/>
          <a:p>
            <a:pPr defTabSz="4175125" eaLnBrk="1" hangingPunct="1">
              <a:spcBef>
                <a:spcPct val="50000"/>
              </a:spcBef>
              <a:defRPr/>
            </a:pPr>
            <a:r>
              <a:rPr lang="en-US" sz="5400" b="1" dirty="0">
                <a:solidFill>
                  <a:srgbClr val="C00000"/>
                </a:solidFill>
                <a:latin typeface="Calibri" pitchFamily="34" charset="0"/>
                <a:cs typeface="Calibri" pitchFamily="34" charset="0"/>
              </a:rPr>
              <a:t>References</a:t>
            </a:r>
          </a:p>
        </p:txBody>
      </p:sp>
      <p:sp>
        <p:nvSpPr>
          <p:cNvPr id="32" name="Text Box 10">
            <a:extLst>
              <a:ext uri="{FF2B5EF4-FFF2-40B4-BE49-F238E27FC236}">
                <a16:creationId xmlns:a16="http://schemas.microsoft.com/office/drawing/2014/main" xmlns="" id="{B5C76B4C-2E15-29B4-BD64-060EB1D68B14}"/>
              </a:ext>
            </a:extLst>
          </p:cNvPr>
          <p:cNvSpPr txBox="1">
            <a:spLocks noChangeArrowheads="1"/>
          </p:cNvSpPr>
          <p:nvPr/>
        </p:nvSpPr>
        <p:spPr bwMode="auto">
          <a:xfrm>
            <a:off x="1394122" y="23415362"/>
            <a:ext cx="4598343" cy="918852"/>
          </a:xfrm>
          <a:prstGeom prst="rect">
            <a:avLst/>
          </a:prstGeom>
          <a:noFill/>
          <a:ln w="9525">
            <a:noFill/>
            <a:miter lim="800000"/>
            <a:headEnd/>
            <a:tailEnd/>
          </a:ln>
        </p:spPr>
        <p:txBody>
          <a:bodyPr wrap="square" lIns="87005" tIns="43503" rIns="87005" bIns="43503">
            <a:spAutoFit/>
          </a:bodyPr>
          <a:lstStyle/>
          <a:p>
            <a:pPr defTabSz="4175125" eaLnBrk="1" hangingPunct="1">
              <a:spcBef>
                <a:spcPct val="50000"/>
              </a:spcBef>
              <a:defRPr/>
            </a:pPr>
            <a:r>
              <a:rPr lang="en-US" sz="5400" b="1" dirty="0">
                <a:solidFill>
                  <a:srgbClr val="C00000"/>
                </a:solidFill>
                <a:latin typeface="Calibri" pitchFamily="34" charset="0"/>
                <a:cs typeface="Calibri" pitchFamily="34" charset="0"/>
              </a:rPr>
              <a:t>Conclusion</a:t>
            </a:r>
          </a:p>
        </p:txBody>
      </p:sp>
      <p:sp>
        <p:nvSpPr>
          <p:cNvPr id="23" name="Text Box 9">
            <a:extLst>
              <a:ext uri="{FF2B5EF4-FFF2-40B4-BE49-F238E27FC236}">
                <a16:creationId xmlns:a16="http://schemas.microsoft.com/office/drawing/2014/main" xmlns="" id="{E8FE0877-6203-118D-7590-7086E6D64F61}"/>
              </a:ext>
            </a:extLst>
          </p:cNvPr>
          <p:cNvSpPr txBox="1">
            <a:spLocks noChangeArrowheads="1"/>
          </p:cNvSpPr>
          <p:nvPr/>
        </p:nvSpPr>
        <p:spPr bwMode="auto">
          <a:xfrm>
            <a:off x="1394122" y="21425168"/>
            <a:ext cx="26403910" cy="1257407"/>
          </a:xfrm>
          <a:prstGeom prst="rect">
            <a:avLst/>
          </a:prstGeom>
          <a:noFill/>
          <a:ln w="9525">
            <a:noFill/>
            <a:miter lim="800000"/>
            <a:headEnd/>
            <a:tailEnd/>
          </a:ln>
        </p:spPr>
        <p:txBody>
          <a:bodyPr wrap="square" lIns="87005" tIns="43503" rIns="87005" bIns="43503">
            <a:spAutoFit/>
          </a:bodyPr>
          <a:lstStyle/>
          <a:p>
            <a:pPr marL="571500" indent="-571500" algn="just" defTabSz="4175125">
              <a:lnSpc>
                <a:spcPct val="95000"/>
              </a:lnSpc>
              <a:buFont typeface="Arial" panose="020B0604020202020204" pitchFamily="34" charset="0"/>
              <a:buChar char="•"/>
              <a:defRPr/>
            </a:pPr>
            <a:r>
              <a:rPr lang="en-GB" sz="4000" dirty="0">
                <a:latin typeface="Calibri" panose="020F0502020204030204" pitchFamily="34" charset="0"/>
                <a:cs typeface="Calibri" panose="020F0502020204030204" pitchFamily="34" charset="0"/>
              </a:rPr>
              <a:t>Figures  and Tables should be clearly visible in the poster with appropriate font size for caption. </a:t>
            </a:r>
          </a:p>
          <a:p>
            <a:pPr algn="just" defTabSz="4175125">
              <a:lnSpc>
                <a:spcPct val="95000"/>
              </a:lnSpc>
              <a:defRPr/>
            </a:pPr>
            <a:endParaRPr lang="en-GB" sz="4000" dirty="0">
              <a:latin typeface="Calibri" panose="020F0502020204030204" pitchFamily="34" charset="0"/>
              <a:cs typeface="Calibri" panose="020F0502020204030204" pitchFamily="34" charset="0"/>
            </a:endParaRPr>
          </a:p>
        </p:txBody>
      </p:sp>
      <p:sp>
        <p:nvSpPr>
          <p:cNvPr id="4" name="Rectangle 3"/>
          <p:cNvSpPr/>
          <p:nvPr/>
        </p:nvSpPr>
        <p:spPr>
          <a:xfrm>
            <a:off x="1354383" y="29498404"/>
            <a:ext cx="26483388" cy="1938992"/>
          </a:xfrm>
          <a:prstGeom prst="rect">
            <a:avLst/>
          </a:prstGeom>
        </p:spPr>
        <p:txBody>
          <a:bodyPr wrap="square">
            <a:spAutoFit/>
          </a:bodyPr>
          <a:lstStyle/>
          <a:p>
            <a:r>
              <a:rPr lang="en-GB" sz="4000" dirty="0">
                <a:latin typeface="Calibri" panose="020F0502020204030204" pitchFamily="34" charset="0"/>
                <a:cs typeface="Calibri" panose="020F0502020204030204" pitchFamily="34" charset="0"/>
              </a:rPr>
              <a:t>Author, A., </a:t>
            </a:r>
            <a:r>
              <a:rPr lang="en-GB" sz="4000" dirty="0" err="1">
                <a:latin typeface="Calibri" panose="020F0502020204030204" pitchFamily="34" charset="0"/>
                <a:cs typeface="Calibri" panose="020F0502020204030204" pitchFamily="34" charset="0"/>
              </a:rPr>
              <a:t>Coauthor</a:t>
            </a:r>
            <a:r>
              <a:rPr lang="en-GB" sz="4000" dirty="0">
                <a:latin typeface="Calibri" panose="020F0502020204030204" pitchFamily="34" charset="0"/>
                <a:cs typeface="Calibri" panose="020F0502020204030204" pitchFamily="34" charset="0"/>
              </a:rPr>
              <a:t>, B. and </a:t>
            </a:r>
            <a:r>
              <a:rPr lang="en-GB" sz="4000" dirty="0" err="1">
                <a:latin typeface="Calibri" panose="020F0502020204030204" pitchFamily="34" charset="0"/>
                <a:cs typeface="Calibri" panose="020F0502020204030204" pitchFamily="34" charset="0"/>
              </a:rPr>
              <a:t>Coauthor</a:t>
            </a:r>
            <a:r>
              <a:rPr lang="en-GB" sz="4000" dirty="0">
                <a:latin typeface="Calibri" panose="020F0502020204030204" pitchFamily="34" charset="0"/>
                <a:cs typeface="Calibri" panose="020F0502020204030204" pitchFamily="34" charset="0"/>
              </a:rPr>
              <a:t>, C. (1996) Proc. Conf. Title, World Scientific. </a:t>
            </a:r>
            <a:endParaRPr lang="en-IN" sz="4000" dirty="0">
              <a:latin typeface="Calibri" panose="020F0502020204030204" pitchFamily="34" charset="0"/>
              <a:cs typeface="Calibri" panose="020F0502020204030204" pitchFamily="34" charset="0"/>
            </a:endParaRPr>
          </a:p>
          <a:p>
            <a:r>
              <a:rPr lang="en-GB" sz="4000" dirty="0">
                <a:latin typeface="Calibri" panose="020F0502020204030204" pitchFamily="34" charset="0"/>
                <a:cs typeface="Calibri" panose="020F0502020204030204" pitchFamily="34" charset="0"/>
              </a:rPr>
              <a:t>Author, B. (2005) Title of Book, Publisher Name, Publisher City.</a:t>
            </a:r>
            <a:endParaRPr lang="en-IN" sz="4000" dirty="0">
              <a:latin typeface="Calibri" panose="020F0502020204030204" pitchFamily="34" charset="0"/>
              <a:cs typeface="Calibri" panose="020F0502020204030204" pitchFamily="34" charset="0"/>
            </a:endParaRPr>
          </a:p>
          <a:p>
            <a:r>
              <a:rPr lang="en-GB" sz="4000" dirty="0">
                <a:latin typeface="Calibri" panose="020F0502020204030204" pitchFamily="34" charset="0"/>
                <a:cs typeface="Calibri" panose="020F0502020204030204" pitchFamily="34" charset="0"/>
              </a:rPr>
              <a:t>Author, A. and </a:t>
            </a:r>
            <a:r>
              <a:rPr lang="en-GB" sz="4000" dirty="0" err="1">
                <a:latin typeface="Calibri" panose="020F0502020204030204" pitchFamily="34" charset="0"/>
                <a:cs typeface="Calibri" panose="020F0502020204030204" pitchFamily="34" charset="0"/>
              </a:rPr>
              <a:t>Coauthor</a:t>
            </a:r>
            <a:r>
              <a:rPr lang="en-GB" sz="4000" dirty="0">
                <a:latin typeface="Calibri" panose="020F0502020204030204" pitchFamily="34" charset="0"/>
                <a:cs typeface="Calibri" panose="020F0502020204030204" pitchFamily="34" charset="0"/>
              </a:rPr>
              <a:t>, B. (2010) Journal Title 210, 123-126.</a:t>
            </a:r>
            <a:endParaRPr lang="en-IN" sz="4000" dirty="0">
              <a:latin typeface="Calibri" panose="020F0502020204030204" pitchFamily="34" charset="0"/>
              <a:cs typeface="Calibri" panose="020F0502020204030204" pitchFamily="34" charset="0"/>
            </a:endParaRPr>
          </a:p>
        </p:txBody>
      </p:sp>
      <p:grpSp>
        <p:nvGrpSpPr>
          <p:cNvPr id="15" name="Group 14"/>
          <p:cNvGrpSpPr/>
          <p:nvPr/>
        </p:nvGrpSpPr>
        <p:grpSpPr>
          <a:xfrm>
            <a:off x="25158605" y="997826"/>
            <a:ext cx="5145903" cy="4243595"/>
            <a:chOff x="25158605" y="997826"/>
            <a:chExt cx="5145903" cy="4243595"/>
          </a:xfrm>
        </p:grpSpPr>
        <p:pic>
          <p:nvPicPr>
            <p:cNvPr id="28" name="Picture 27">
              <a:extLst>
                <a:ext uri="{FF2B5EF4-FFF2-40B4-BE49-F238E27FC236}">
                  <a16:creationId xmlns:a16="http://schemas.microsoft.com/office/drawing/2014/main" xmlns="" id="{8D33E861-7BEB-9ADB-5741-64E7F71321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21892" y="997826"/>
              <a:ext cx="5019328" cy="1072241"/>
            </a:xfrm>
            <a:prstGeom prst="rect">
              <a:avLst/>
            </a:prstGeom>
          </p:spPr>
        </p:pic>
        <p:sp>
          <p:nvSpPr>
            <p:cNvPr id="2" name="Rectangle 1"/>
            <p:cNvSpPr/>
            <p:nvPr/>
          </p:nvSpPr>
          <p:spPr>
            <a:xfrm>
              <a:off x="25158605" y="2194433"/>
              <a:ext cx="5145903" cy="3046988"/>
            </a:xfrm>
            <a:prstGeom prst="rect">
              <a:avLst/>
            </a:prstGeom>
          </p:spPr>
          <p:txBody>
            <a:bodyPr wrap="square">
              <a:spAutoFit/>
            </a:bodyPr>
            <a:lstStyle/>
            <a:p>
              <a:pPr algn="ctr"/>
              <a:r>
                <a:rPr lang="en-GB" sz="3200" b="1" i="1" dirty="0">
                  <a:solidFill>
                    <a:srgbClr val="FFFFCC"/>
                  </a:solidFill>
                </a:rPr>
                <a:t>6</a:t>
              </a:r>
              <a:r>
                <a:rPr lang="en-GB" sz="3200" b="1" i="1" baseline="30000" dirty="0">
                  <a:solidFill>
                    <a:srgbClr val="FFFFCC"/>
                  </a:solidFill>
                </a:rPr>
                <a:t>th</a:t>
              </a:r>
              <a:r>
                <a:rPr lang="en-GB" sz="3200" b="1" i="1" dirty="0">
                  <a:solidFill>
                    <a:srgbClr val="FFFFCC"/>
                  </a:solidFill>
                </a:rPr>
                <a:t> Asian and Oceanic Congress for </a:t>
              </a:r>
            </a:p>
            <a:p>
              <a:pPr algn="ctr"/>
              <a:r>
                <a:rPr lang="en-GB" sz="3200" b="1" i="1" dirty="0">
                  <a:solidFill>
                    <a:srgbClr val="FFFFCC"/>
                  </a:solidFill>
                </a:rPr>
                <a:t>Radiation Protection</a:t>
              </a:r>
            </a:p>
            <a:p>
              <a:pPr algn="ctr"/>
              <a:r>
                <a:rPr lang="en-GB" sz="3200" b="1" i="1" dirty="0">
                  <a:solidFill>
                    <a:srgbClr val="FFFFCC"/>
                  </a:solidFill>
                </a:rPr>
                <a:t>07-11 February </a:t>
              </a:r>
              <a:r>
                <a:rPr lang="en-GB" sz="3200" b="1" i="1" dirty="0" smtClean="0">
                  <a:solidFill>
                    <a:srgbClr val="FFFFCC"/>
                  </a:solidFill>
                </a:rPr>
                <a:t>2023,</a:t>
              </a:r>
              <a:endParaRPr lang="en-GB" sz="3200" b="1" i="1" dirty="0">
                <a:solidFill>
                  <a:srgbClr val="FFFFCC"/>
                </a:solidFill>
              </a:endParaRPr>
            </a:p>
            <a:p>
              <a:pPr algn="ctr"/>
              <a:r>
                <a:rPr lang="en-GB" sz="3200" b="1" i="1" dirty="0">
                  <a:solidFill>
                    <a:srgbClr val="FFFFCC"/>
                  </a:solidFill>
                </a:rPr>
                <a:t>Mumbai, India </a:t>
              </a:r>
            </a:p>
            <a:p>
              <a:pPr algn="ctr"/>
              <a:endParaRPr lang="en-US" sz="3200" dirty="0"/>
            </a:p>
          </p:txBody>
        </p:sp>
      </p:grpSp>
      <p:sp>
        <p:nvSpPr>
          <p:cNvPr id="5" name="TextBox 4"/>
          <p:cNvSpPr txBox="1"/>
          <p:nvPr/>
        </p:nvSpPr>
        <p:spPr>
          <a:xfrm>
            <a:off x="25920804" y="4805237"/>
            <a:ext cx="3929281" cy="646331"/>
          </a:xfrm>
          <a:prstGeom prst="rect">
            <a:avLst/>
          </a:prstGeom>
          <a:noFill/>
        </p:spPr>
        <p:txBody>
          <a:bodyPr wrap="none" rtlCol="0">
            <a:spAutoFit/>
          </a:bodyPr>
          <a:lstStyle/>
          <a:p>
            <a:r>
              <a:rPr lang="en-US" sz="3600" b="1" dirty="0">
                <a:solidFill>
                  <a:srgbClr val="FF9933"/>
                </a:solidFill>
              </a:rPr>
              <a:t>Poster ID: 000-00</a:t>
            </a:r>
          </a:p>
        </p:txBody>
      </p:sp>
      <p:sp>
        <p:nvSpPr>
          <p:cNvPr id="13" name="Rectangle 12"/>
          <p:cNvSpPr/>
          <p:nvPr/>
        </p:nvSpPr>
        <p:spPr bwMode="auto">
          <a:xfrm>
            <a:off x="632635" y="1148938"/>
            <a:ext cx="3193407" cy="3271291"/>
          </a:xfrm>
          <a:prstGeom prst="rect">
            <a:avLst/>
          </a:prstGeom>
          <a:noFill/>
          <a:ln w="1587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389438"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bg1"/>
                </a:solidFill>
                <a:effectLst/>
                <a:latin typeface="Arial" charset="0"/>
              </a:rPr>
              <a:t>Institute Logo</a:t>
            </a:r>
          </a:p>
        </p:txBody>
      </p:sp>
      <p:sp>
        <p:nvSpPr>
          <p:cNvPr id="25" name="TextBox 24"/>
          <p:cNvSpPr txBox="1"/>
          <p:nvPr/>
        </p:nvSpPr>
        <p:spPr>
          <a:xfrm>
            <a:off x="157353" y="4837322"/>
            <a:ext cx="4211409" cy="646331"/>
          </a:xfrm>
          <a:prstGeom prst="rect">
            <a:avLst/>
          </a:prstGeom>
          <a:noFill/>
        </p:spPr>
        <p:txBody>
          <a:bodyPr wrap="none" rtlCol="0">
            <a:spAutoFit/>
          </a:bodyPr>
          <a:lstStyle/>
          <a:p>
            <a:r>
              <a:rPr lang="en-US" sz="3600" b="1" dirty="0">
                <a:solidFill>
                  <a:srgbClr val="FF9933"/>
                </a:solidFill>
              </a:rPr>
              <a:t>Abstract ID: 00000</a:t>
            </a:r>
          </a:p>
        </p:txBody>
      </p:sp>
    </p:spTree>
    <p:extLst>
      <p:ext uri="{BB962C8B-B14F-4D97-AF65-F5344CB8AC3E}">
        <p14:creationId xmlns:p14="http://schemas.microsoft.com/office/powerpoint/2010/main" val="75944243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gt;&lt;/object&gt;&lt;/database&gt;"/>
  <p:tag name="SECTOMILLISECCONVERTED" val="1"/>
</p:tagLst>
</file>

<file path=ppt/theme/theme1.xml><?xml version="1.0" encoding="utf-8"?>
<a:theme xmlns:a="http://schemas.openxmlformats.org/drawingml/2006/main" name="Default Design">
  <a:themeElements>
    <a:clrScheme name="Personnalisé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105964"/>
      </a:hlink>
      <a:folHlink>
        <a:srgbClr val="85DFD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5274</TotalTime>
  <Words>335</Words>
  <Application>Microsoft Office PowerPoint</Application>
  <PresentationFormat>Custom</PresentationFormat>
  <Paragraphs>38</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Default Design</vt:lpstr>
      <vt:lpstr>Conception personnalisée</vt:lpstr>
      <vt:lpstr>1_Conception personnalisée</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Chitra Subramanian</cp:lastModifiedBy>
  <cp:revision>268</cp:revision>
  <cp:lastPrinted>2018-12-07T05:21:27Z</cp:lastPrinted>
  <dcterms:created xsi:type="dcterms:W3CDTF">2008-12-04T00:20:37Z</dcterms:created>
  <dcterms:modified xsi:type="dcterms:W3CDTF">2023-01-27T13:17:33Z</dcterms:modified>
  <cp:category>Research Poster</cp:category>
</cp:coreProperties>
</file>